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70" r:id="rId7"/>
    <p:sldId id="267" r:id="rId8"/>
    <p:sldId id="268" r:id="rId9"/>
    <p:sldId id="269" r:id="rId10"/>
    <p:sldId id="256" r:id="rId11"/>
    <p:sldId id="257" r:id="rId12"/>
    <p:sldId id="258" r:id="rId13"/>
    <p:sldId id="260" r:id="rId14"/>
    <p:sldId id="25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6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1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08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3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3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2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981BD-4A1F-42B3-8D55-DD6C3568EB8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059D6-4CD9-4E93-B915-80E5E781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80.mp3"/><Relationship Id="rId13" Type="http://schemas.microsoft.com/office/2007/relationships/media" Target="../media/media83.mp3"/><Relationship Id="rId18" Type="http://schemas.openxmlformats.org/officeDocument/2006/relationships/audio" Target="../media/media85.mp3"/><Relationship Id="rId3" Type="http://schemas.microsoft.com/office/2007/relationships/media" Target="../media/media78.mp3"/><Relationship Id="rId21" Type="http://schemas.microsoft.com/office/2007/relationships/media" Target="../media/media87.mp3"/><Relationship Id="rId7" Type="http://schemas.microsoft.com/office/2007/relationships/media" Target="../media/media80.mp3"/><Relationship Id="rId12" Type="http://schemas.openxmlformats.org/officeDocument/2006/relationships/audio" Target="../media/media82.mp3"/><Relationship Id="rId17" Type="http://schemas.microsoft.com/office/2007/relationships/media" Target="../media/media85.mp3"/><Relationship Id="rId25" Type="http://schemas.openxmlformats.org/officeDocument/2006/relationships/image" Target="../media/image1.png"/><Relationship Id="rId2" Type="http://schemas.openxmlformats.org/officeDocument/2006/relationships/audio" Target="../media/media77.mp3"/><Relationship Id="rId16" Type="http://schemas.openxmlformats.org/officeDocument/2006/relationships/audio" Target="../media/media84.mp3"/><Relationship Id="rId20" Type="http://schemas.openxmlformats.org/officeDocument/2006/relationships/audio" Target="../media/media86.mp3"/><Relationship Id="rId1" Type="http://schemas.microsoft.com/office/2007/relationships/media" Target="../media/media77.mp3"/><Relationship Id="rId6" Type="http://schemas.openxmlformats.org/officeDocument/2006/relationships/audio" Target="../media/media79.mp3"/><Relationship Id="rId11" Type="http://schemas.microsoft.com/office/2007/relationships/media" Target="../media/media82.mp3"/><Relationship Id="rId24" Type="http://schemas.openxmlformats.org/officeDocument/2006/relationships/image" Target="../media/image19.png"/><Relationship Id="rId5" Type="http://schemas.microsoft.com/office/2007/relationships/media" Target="../media/media79.mp3"/><Relationship Id="rId15" Type="http://schemas.microsoft.com/office/2007/relationships/media" Target="../media/media84.mp3"/><Relationship Id="rId23" Type="http://schemas.openxmlformats.org/officeDocument/2006/relationships/slideLayout" Target="../slideLayouts/slideLayout2.xml"/><Relationship Id="rId10" Type="http://schemas.openxmlformats.org/officeDocument/2006/relationships/audio" Target="../media/media81.mp3"/><Relationship Id="rId19" Type="http://schemas.microsoft.com/office/2007/relationships/media" Target="../media/media86.mp3"/><Relationship Id="rId4" Type="http://schemas.openxmlformats.org/officeDocument/2006/relationships/audio" Target="../media/media78.mp3"/><Relationship Id="rId9" Type="http://schemas.microsoft.com/office/2007/relationships/media" Target="../media/media81.mp3"/><Relationship Id="rId14" Type="http://schemas.openxmlformats.org/officeDocument/2006/relationships/audio" Target="../media/media83.mp3"/><Relationship Id="rId22" Type="http://schemas.openxmlformats.org/officeDocument/2006/relationships/audio" Target="../media/media87.mp3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80.mp3"/><Relationship Id="rId13" Type="http://schemas.microsoft.com/office/2007/relationships/media" Target="../media/media83.mp3"/><Relationship Id="rId18" Type="http://schemas.openxmlformats.org/officeDocument/2006/relationships/audio" Target="../media/media85.mp3"/><Relationship Id="rId3" Type="http://schemas.microsoft.com/office/2007/relationships/media" Target="../media/media78.mp3"/><Relationship Id="rId21" Type="http://schemas.microsoft.com/office/2007/relationships/media" Target="../media/media87.mp3"/><Relationship Id="rId7" Type="http://schemas.microsoft.com/office/2007/relationships/media" Target="../media/media80.mp3"/><Relationship Id="rId12" Type="http://schemas.openxmlformats.org/officeDocument/2006/relationships/audio" Target="../media/media82.mp3"/><Relationship Id="rId17" Type="http://schemas.microsoft.com/office/2007/relationships/media" Target="../media/media85.mp3"/><Relationship Id="rId25" Type="http://schemas.openxmlformats.org/officeDocument/2006/relationships/image" Target="../media/image1.png"/><Relationship Id="rId2" Type="http://schemas.openxmlformats.org/officeDocument/2006/relationships/audio" Target="../media/media77.mp3"/><Relationship Id="rId16" Type="http://schemas.openxmlformats.org/officeDocument/2006/relationships/audio" Target="../media/media84.mp3"/><Relationship Id="rId20" Type="http://schemas.openxmlformats.org/officeDocument/2006/relationships/audio" Target="../media/media86.mp3"/><Relationship Id="rId1" Type="http://schemas.microsoft.com/office/2007/relationships/media" Target="../media/media77.mp3"/><Relationship Id="rId6" Type="http://schemas.openxmlformats.org/officeDocument/2006/relationships/audio" Target="../media/media79.mp3"/><Relationship Id="rId11" Type="http://schemas.microsoft.com/office/2007/relationships/media" Target="../media/media82.mp3"/><Relationship Id="rId24" Type="http://schemas.openxmlformats.org/officeDocument/2006/relationships/image" Target="../media/image19.png"/><Relationship Id="rId5" Type="http://schemas.microsoft.com/office/2007/relationships/media" Target="../media/media79.mp3"/><Relationship Id="rId15" Type="http://schemas.microsoft.com/office/2007/relationships/media" Target="../media/media84.mp3"/><Relationship Id="rId23" Type="http://schemas.openxmlformats.org/officeDocument/2006/relationships/slideLayout" Target="../slideLayouts/slideLayout2.xml"/><Relationship Id="rId10" Type="http://schemas.openxmlformats.org/officeDocument/2006/relationships/audio" Target="../media/media81.mp3"/><Relationship Id="rId19" Type="http://schemas.microsoft.com/office/2007/relationships/media" Target="../media/media86.mp3"/><Relationship Id="rId4" Type="http://schemas.openxmlformats.org/officeDocument/2006/relationships/audio" Target="../media/media78.mp3"/><Relationship Id="rId9" Type="http://schemas.microsoft.com/office/2007/relationships/media" Target="../media/media81.mp3"/><Relationship Id="rId14" Type="http://schemas.openxmlformats.org/officeDocument/2006/relationships/audio" Target="../media/media83.mp3"/><Relationship Id="rId22" Type="http://schemas.openxmlformats.org/officeDocument/2006/relationships/audio" Target="../media/media87.mp3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91.mp3"/><Relationship Id="rId13" Type="http://schemas.microsoft.com/office/2007/relationships/media" Target="../media/media94.mp3"/><Relationship Id="rId18" Type="http://schemas.openxmlformats.org/officeDocument/2006/relationships/audio" Target="../media/media96.mp3"/><Relationship Id="rId3" Type="http://schemas.microsoft.com/office/2007/relationships/media" Target="../media/media89.mp3"/><Relationship Id="rId7" Type="http://schemas.microsoft.com/office/2007/relationships/media" Target="../media/media91.mp3"/><Relationship Id="rId12" Type="http://schemas.openxmlformats.org/officeDocument/2006/relationships/audio" Target="../media/media93.mp3"/><Relationship Id="rId17" Type="http://schemas.microsoft.com/office/2007/relationships/media" Target="../media/media96.mp3"/><Relationship Id="rId2" Type="http://schemas.openxmlformats.org/officeDocument/2006/relationships/audio" Target="../media/media88.mp3"/><Relationship Id="rId16" Type="http://schemas.openxmlformats.org/officeDocument/2006/relationships/audio" Target="../media/media95.mp3"/><Relationship Id="rId20" Type="http://schemas.openxmlformats.org/officeDocument/2006/relationships/image" Target="../media/image1.png"/><Relationship Id="rId1" Type="http://schemas.microsoft.com/office/2007/relationships/media" Target="../media/media88.mp3"/><Relationship Id="rId6" Type="http://schemas.openxmlformats.org/officeDocument/2006/relationships/audio" Target="../media/media90.mp3"/><Relationship Id="rId11" Type="http://schemas.microsoft.com/office/2007/relationships/media" Target="../media/media93.mp3"/><Relationship Id="rId5" Type="http://schemas.microsoft.com/office/2007/relationships/media" Target="../media/media90.mp3"/><Relationship Id="rId15" Type="http://schemas.microsoft.com/office/2007/relationships/media" Target="../media/media95.mp3"/><Relationship Id="rId10" Type="http://schemas.openxmlformats.org/officeDocument/2006/relationships/audio" Target="../media/media92.mp3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89.mp3"/><Relationship Id="rId9" Type="http://schemas.microsoft.com/office/2007/relationships/media" Target="../media/media92.mp3"/><Relationship Id="rId14" Type="http://schemas.openxmlformats.org/officeDocument/2006/relationships/audio" Target="../media/media94.mp3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0.mp3"/><Relationship Id="rId13" Type="http://schemas.microsoft.com/office/2007/relationships/media" Target="../media/media103.mp3"/><Relationship Id="rId18" Type="http://schemas.openxmlformats.org/officeDocument/2006/relationships/audio" Target="../media/media105.mp3"/><Relationship Id="rId3" Type="http://schemas.microsoft.com/office/2007/relationships/media" Target="../media/media98.mp3"/><Relationship Id="rId7" Type="http://schemas.microsoft.com/office/2007/relationships/media" Target="../media/media100.mp3"/><Relationship Id="rId12" Type="http://schemas.openxmlformats.org/officeDocument/2006/relationships/audio" Target="../media/media102.mp3"/><Relationship Id="rId17" Type="http://schemas.microsoft.com/office/2007/relationships/media" Target="../media/media105.mp3"/><Relationship Id="rId2" Type="http://schemas.openxmlformats.org/officeDocument/2006/relationships/audio" Target="../media/media97.mp3"/><Relationship Id="rId16" Type="http://schemas.openxmlformats.org/officeDocument/2006/relationships/audio" Target="../media/media104.mp3"/><Relationship Id="rId20" Type="http://schemas.openxmlformats.org/officeDocument/2006/relationships/image" Target="../media/image1.png"/><Relationship Id="rId1" Type="http://schemas.microsoft.com/office/2007/relationships/media" Target="../media/media97.mp3"/><Relationship Id="rId6" Type="http://schemas.openxmlformats.org/officeDocument/2006/relationships/audio" Target="../media/media99.mp3"/><Relationship Id="rId11" Type="http://schemas.microsoft.com/office/2007/relationships/media" Target="../media/media102.mp3"/><Relationship Id="rId5" Type="http://schemas.microsoft.com/office/2007/relationships/media" Target="../media/media99.mp3"/><Relationship Id="rId15" Type="http://schemas.microsoft.com/office/2007/relationships/media" Target="../media/media104.mp3"/><Relationship Id="rId10" Type="http://schemas.openxmlformats.org/officeDocument/2006/relationships/audio" Target="../media/media101.mp3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98.mp3"/><Relationship Id="rId9" Type="http://schemas.microsoft.com/office/2007/relationships/media" Target="../media/media101.mp3"/><Relationship Id="rId14" Type="http://schemas.openxmlformats.org/officeDocument/2006/relationships/audio" Target="../media/media103.mp3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p3"/><Relationship Id="rId13" Type="http://schemas.openxmlformats.org/officeDocument/2006/relationships/image" Target="../media/image3.png"/><Relationship Id="rId3" Type="http://schemas.microsoft.com/office/2007/relationships/media" Target="../media/media7.mp3"/><Relationship Id="rId7" Type="http://schemas.microsoft.com/office/2007/relationships/media" Target="../media/media9.mp3"/><Relationship Id="rId12" Type="http://schemas.microsoft.com/office/2007/relationships/hdphoto" Target="../media/hdphoto1.wdp"/><Relationship Id="rId2" Type="http://schemas.openxmlformats.org/officeDocument/2006/relationships/audio" Target="../media/media6.mp3"/><Relationship Id="rId16" Type="http://schemas.openxmlformats.org/officeDocument/2006/relationships/image" Target="../media/image5.png"/><Relationship Id="rId1" Type="http://schemas.microsoft.com/office/2007/relationships/media" Target="../media/media6.mp3"/><Relationship Id="rId6" Type="http://schemas.openxmlformats.org/officeDocument/2006/relationships/audio" Target="../media/media8.mp3"/><Relationship Id="rId11" Type="http://schemas.openxmlformats.org/officeDocument/2006/relationships/image" Target="../media/image2.png"/><Relationship Id="rId5" Type="http://schemas.microsoft.com/office/2007/relationships/media" Target="../media/media8.mp3"/><Relationship Id="rId1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audio" Target="../media/media7.mp3"/><Relationship Id="rId9" Type="http://schemas.openxmlformats.org/officeDocument/2006/relationships/slideLayout" Target="../slideLayouts/slideLayout2.xml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mp3"/><Relationship Id="rId13" Type="http://schemas.openxmlformats.org/officeDocument/2006/relationships/image" Target="../media/image9.png"/><Relationship Id="rId3" Type="http://schemas.microsoft.com/office/2007/relationships/media" Target="../media/media11.mp3"/><Relationship Id="rId7" Type="http://schemas.microsoft.com/office/2007/relationships/media" Target="../media/media13.mp3"/><Relationship Id="rId12" Type="http://schemas.openxmlformats.org/officeDocument/2006/relationships/image" Target="../media/image8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11" Type="http://schemas.openxmlformats.org/officeDocument/2006/relationships/image" Target="../media/image7.png"/><Relationship Id="rId5" Type="http://schemas.microsoft.com/office/2007/relationships/media" Target="../media/media12.mp3"/><Relationship Id="rId10" Type="http://schemas.openxmlformats.org/officeDocument/2006/relationships/image" Target="../media/image6.png"/><Relationship Id="rId4" Type="http://schemas.openxmlformats.org/officeDocument/2006/relationships/audio" Target="../media/media11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openxmlformats.org/officeDocument/2006/relationships/image" Target="../media/image13.png"/><Relationship Id="rId3" Type="http://schemas.microsoft.com/office/2007/relationships/media" Target="../media/media15.mp3"/><Relationship Id="rId7" Type="http://schemas.microsoft.com/office/2007/relationships/media" Target="../media/media17.mp3"/><Relationship Id="rId12" Type="http://schemas.openxmlformats.org/officeDocument/2006/relationships/image" Target="../media/image12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openxmlformats.org/officeDocument/2006/relationships/image" Target="../media/image11.png"/><Relationship Id="rId5" Type="http://schemas.microsoft.com/office/2007/relationships/media" Target="../media/media16.mp3"/><Relationship Id="rId10" Type="http://schemas.openxmlformats.org/officeDocument/2006/relationships/image" Target="../media/image10.png"/><Relationship Id="rId4" Type="http://schemas.openxmlformats.org/officeDocument/2006/relationships/audio" Target="../media/media15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mp3"/><Relationship Id="rId13" Type="http://schemas.openxmlformats.org/officeDocument/2006/relationships/image" Target="../media/image17.png"/><Relationship Id="rId3" Type="http://schemas.microsoft.com/office/2007/relationships/media" Target="../media/media19.mp3"/><Relationship Id="rId7" Type="http://schemas.microsoft.com/office/2007/relationships/media" Target="../media/media21.mp3"/><Relationship Id="rId12" Type="http://schemas.openxmlformats.org/officeDocument/2006/relationships/image" Target="../media/image16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audio" Target="../media/media20.mp3"/><Relationship Id="rId11" Type="http://schemas.openxmlformats.org/officeDocument/2006/relationships/image" Target="../media/image15.png"/><Relationship Id="rId5" Type="http://schemas.microsoft.com/office/2007/relationships/media" Target="../media/media20.mp3"/><Relationship Id="rId10" Type="http://schemas.openxmlformats.org/officeDocument/2006/relationships/image" Target="../media/image14.png"/><Relationship Id="rId4" Type="http://schemas.openxmlformats.org/officeDocument/2006/relationships/audio" Target="../media/media19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3" Type="http://schemas.microsoft.com/office/2007/relationships/media" Target="../media/media28.mp3"/><Relationship Id="rId18" Type="http://schemas.openxmlformats.org/officeDocument/2006/relationships/audio" Target="../media/media30.mp3"/><Relationship Id="rId26" Type="http://schemas.openxmlformats.org/officeDocument/2006/relationships/audio" Target="../media/media34.mp3"/><Relationship Id="rId39" Type="http://schemas.microsoft.com/office/2007/relationships/media" Target="../media/media41.mp3"/><Relationship Id="rId21" Type="http://schemas.microsoft.com/office/2007/relationships/media" Target="../media/media32.mp3"/><Relationship Id="rId34" Type="http://schemas.openxmlformats.org/officeDocument/2006/relationships/audio" Target="../media/media38.mp3"/><Relationship Id="rId42" Type="http://schemas.openxmlformats.org/officeDocument/2006/relationships/audio" Target="../media/media42.mp3"/><Relationship Id="rId47" Type="http://schemas.microsoft.com/office/2007/relationships/media" Target="../media/media45.mp3"/><Relationship Id="rId50" Type="http://schemas.openxmlformats.org/officeDocument/2006/relationships/audio" Target="../media/media46.mp3"/><Relationship Id="rId55" Type="http://schemas.microsoft.com/office/2007/relationships/media" Target="../media/media49.mp3"/><Relationship Id="rId63" Type="http://schemas.microsoft.com/office/2007/relationships/media" Target="../media/media53.mp3"/><Relationship Id="rId68" Type="http://schemas.openxmlformats.org/officeDocument/2006/relationships/audio" Target="../media/media55.mp3"/><Relationship Id="rId76" Type="http://schemas.openxmlformats.org/officeDocument/2006/relationships/audio" Target="../media/media59.mp3"/><Relationship Id="rId84" Type="http://schemas.openxmlformats.org/officeDocument/2006/relationships/audio" Target="../media/media63.mp3"/><Relationship Id="rId7" Type="http://schemas.microsoft.com/office/2007/relationships/media" Target="../media/media25.mp3"/><Relationship Id="rId71" Type="http://schemas.microsoft.com/office/2007/relationships/media" Target="../media/media57.mp3"/><Relationship Id="rId2" Type="http://schemas.openxmlformats.org/officeDocument/2006/relationships/audio" Target="../media/media22.mp3"/><Relationship Id="rId16" Type="http://schemas.openxmlformats.org/officeDocument/2006/relationships/audio" Target="../media/media29.mp3"/><Relationship Id="rId29" Type="http://schemas.microsoft.com/office/2007/relationships/media" Target="../media/media36.mp3"/><Relationship Id="rId11" Type="http://schemas.microsoft.com/office/2007/relationships/media" Target="../media/media27.mp3"/><Relationship Id="rId24" Type="http://schemas.openxmlformats.org/officeDocument/2006/relationships/audio" Target="../media/media33.mp3"/><Relationship Id="rId32" Type="http://schemas.openxmlformats.org/officeDocument/2006/relationships/audio" Target="../media/media37.mp3"/><Relationship Id="rId37" Type="http://schemas.microsoft.com/office/2007/relationships/media" Target="../media/media40.mp3"/><Relationship Id="rId40" Type="http://schemas.openxmlformats.org/officeDocument/2006/relationships/audio" Target="../media/media41.mp3"/><Relationship Id="rId45" Type="http://schemas.microsoft.com/office/2007/relationships/media" Target="../media/media44.mp3"/><Relationship Id="rId53" Type="http://schemas.microsoft.com/office/2007/relationships/media" Target="../media/media48.mp3"/><Relationship Id="rId58" Type="http://schemas.openxmlformats.org/officeDocument/2006/relationships/audio" Target="../media/media50.mp3"/><Relationship Id="rId66" Type="http://schemas.openxmlformats.org/officeDocument/2006/relationships/audio" Target="../media/media54.mp3"/><Relationship Id="rId74" Type="http://schemas.openxmlformats.org/officeDocument/2006/relationships/audio" Target="../media/media58.mp3"/><Relationship Id="rId79" Type="http://schemas.microsoft.com/office/2007/relationships/media" Target="../media/media61.mp3"/><Relationship Id="rId87" Type="http://schemas.openxmlformats.org/officeDocument/2006/relationships/slideLayout" Target="../slideLayouts/slideLayout2.xml"/><Relationship Id="rId5" Type="http://schemas.microsoft.com/office/2007/relationships/media" Target="../media/media24.mp3"/><Relationship Id="rId61" Type="http://schemas.microsoft.com/office/2007/relationships/media" Target="../media/media52.mp3"/><Relationship Id="rId82" Type="http://schemas.openxmlformats.org/officeDocument/2006/relationships/audio" Target="../media/media62.mp3"/><Relationship Id="rId19" Type="http://schemas.microsoft.com/office/2007/relationships/media" Target="../media/media31.mp3"/><Relationship Id="rId4" Type="http://schemas.openxmlformats.org/officeDocument/2006/relationships/audio" Target="../media/media23.mp3"/><Relationship Id="rId9" Type="http://schemas.microsoft.com/office/2007/relationships/media" Target="../media/media26.mp3"/><Relationship Id="rId14" Type="http://schemas.openxmlformats.org/officeDocument/2006/relationships/audio" Target="../media/media28.mp3"/><Relationship Id="rId22" Type="http://schemas.openxmlformats.org/officeDocument/2006/relationships/audio" Target="../media/media32.mp3"/><Relationship Id="rId27" Type="http://schemas.microsoft.com/office/2007/relationships/media" Target="../media/media35.mp3"/><Relationship Id="rId30" Type="http://schemas.openxmlformats.org/officeDocument/2006/relationships/audio" Target="../media/media36.mp3"/><Relationship Id="rId35" Type="http://schemas.microsoft.com/office/2007/relationships/media" Target="../media/media39.mp3"/><Relationship Id="rId43" Type="http://schemas.microsoft.com/office/2007/relationships/media" Target="../media/media43.mp3"/><Relationship Id="rId48" Type="http://schemas.openxmlformats.org/officeDocument/2006/relationships/audio" Target="../media/media45.mp3"/><Relationship Id="rId56" Type="http://schemas.openxmlformats.org/officeDocument/2006/relationships/audio" Target="../media/media49.mp3"/><Relationship Id="rId64" Type="http://schemas.openxmlformats.org/officeDocument/2006/relationships/audio" Target="../media/media53.mp3"/><Relationship Id="rId69" Type="http://schemas.microsoft.com/office/2007/relationships/media" Target="../media/media56.mp3"/><Relationship Id="rId77" Type="http://schemas.microsoft.com/office/2007/relationships/media" Target="../media/media60.mp3"/><Relationship Id="rId8" Type="http://schemas.openxmlformats.org/officeDocument/2006/relationships/audio" Target="../media/media25.mp3"/><Relationship Id="rId51" Type="http://schemas.microsoft.com/office/2007/relationships/media" Target="../media/media47.mp3"/><Relationship Id="rId72" Type="http://schemas.openxmlformats.org/officeDocument/2006/relationships/audio" Target="../media/media57.mp3"/><Relationship Id="rId80" Type="http://schemas.openxmlformats.org/officeDocument/2006/relationships/audio" Target="../media/media61.mp3"/><Relationship Id="rId85" Type="http://schemas.microsoft.com/office/2007/relationships/media" Target="../media/media64.mp3"/><Relationship Id="rId3" Type="http://schemas.microsoft.com/office/2007/relationships/media" Target="../media/media23.mp3"/><Relationship Id="rId12" Type="http://schemas.openxmlformats.org/officeDocument/2006/relationships/audio" Target="../media/media27.mp3"/><Relationship Id="rId17" Type="http://schemas.microsoft.com/office/2007/relationships/media" Target="../media/media30.mp3"/><Relationship Id="rId25" Type="http://schemas.microsoft.com/office/2007/relationships/media" Target="../media/media34.mp3"/><Relationship Id="rId33" Type="http://schemas.microsoft.com/office/2007/relationships/media" Target="../media/media38.mp3"/><Relationship Id="rId38" Type="http://schemas.openxmlformats.org/officeDocument/2006/relationships/audio" Target="../media/media40.mp3"/><Relationship Id="rId46" Type="http://schemas.openxmlformats.org/officeDocument/2006/relationships/audio" Target="../media/media44.mp3"/><Relationship Id="rId59" Type="http://schemas.microsoft.com/office/2007/relationships/media" Target="../media/media51.mp3"/><Relationship Id="rId67" Type="http://schemas.microsoft.com/office/2007/relationships/media" Target="../media/media55.mp3"/><Relationship Id="rId20" Type="http://schemas.openxmlformats.org/officeDocument/2006/relationships/audio" Target="../media/media31.mp3"/><Relationship Id="rId41" Type="http://schemas.microsoft.com/office/2007/relationships/media" Target="../media/media42.mp3"/><Relationship Id="rId54" Type="http://schemas.openxmlformats.org/officeDocument/2006/relationships/audio" Target="../media/media48.mp3"/><Relationship Id="rId62" Type="http://schemas.openxmlformats.org/officeDocument/2006/relationships/audio" Target="../media/media52.mp3"/><Relationship Id="rId70" Type="http://schemas.openxmlformats.org/officeDocument/2006/relationships/audio" Target="../media/media56.mp3"/><Relationship Id="rId75" Type="http://schemas.microsoft.com/office/2007/relationships/media" Target="../media/media59.mp3"/><Relationship Id="rId83" Type="http://schemas.microsoft.com/office/2007/relationships/media" Target="../media/media63.mp3"/><Relationship Id="rId88" Type="http://schemas.openxmlformats.org/officeDocument/2006/relationships/image" Target="../media/image1.png"/><Relationship Id="rId1" Type="http://schemas.microsoft.com/office/2007/relationships/media" Target="../media/media22.mp3"/><Relationship Id="rId6" Type="http://schemas.openxmlformats.org/officeDocument/2006/relationships/audio" Target="../media/media24.mp3"/><Relationship Id="rId15" Type="http://schemas.microsoft.com/office/2007/relationships/media" Target="../media/media29.mp3"/><Relationship Id="rId23" Type="http://schemas.microsoft.com/office/2007/relationships/media" Target="../media/media33.mp3"/><Relationship Id="rId28" Type="http://schemas.openxmlformats.org/officeDocument/2006/relationships/audio" Target="../media/media35.mp3"/><Relationship Id="rId36" Type="http://schemas.openxmlformats.org/officeDocument/2006/relationships/audio" Target="../media/media39.mp3"/><Relationship Id="rId49" Type="http://schemas.microsoft.com/office/2007/relationships/media" Target="../media/media46.mp3"/><Relationship Id="rId57" Type="http://schemas.microsoft.com/office/2007/relationships/media" Target="../media/media50.mp3"/><Relationship Id="rId10" Type="http://schemas.openxmlformats.org/officeDocument/2006/relationships/audio" Target="../media/media26.mp3"/><Relationship Id="rId31" Type="http://schemas.microsoft.com/office/2007/relationships/media" Target="../media/media37.mp3"/><Relationship Id="rId44" Type="http://schemas.openxmlformats.org/officeDocument/2006/relationships/audio" Target="../media/media43.mp3"/><Relationship Id="rId52" Type="http://schemas.openxmlformats.org/officeDocument/2006/relationships/audio" Target="../media/media47.mp3"/><Relationship Id="rId60" Type="http://schemas.openxmlformats.org/officeDocument/2006/relationships/audio" Target="../media/media51.mp3"/><Relationship Id="rId65" Type="http://schemas.microsoft.com/office/2007/relationships/media" Target="../media/media54.mp3"/><Relationship Id="rId73" Type="http://schemas.microsoft.com/office/2007/relationships/media" Target="../media/media58.mp3"/><Relationship Id="rId78" Type="http://schemas.openxmlformats.org/officeDocument/2006/relationships/audio" Target="../media/media60.mp3"/><Relationship Id="rId81" Type="http://schemas.microsoft.com/office/2007/relationships/media" Target="../media/media62.mp3"/><Relationship Id="rId86" Type="http://schemas.openxmlformats.org/officeDocument/2006/relationships/audio" Target="../media/media64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68.mp3"/><Relationship Id="rId13" Type="http://schemas.microsoft.com/office/2007/relationships/media" Target="../media/media71.mp3"/><Relationship Id="rId18" Type="http://schemas.openxmlformats.org/officeDocument/2006/relationships/audio" Target="../media/media73.mp3"/><Relationship Id="rId26" Type="http://schemas.openxmlformats.org/officeDocument/2006/relationships/image" Target="../media/image1.png"/><Relationship Id="rId3" Type="http://schemas.microsoft.com/office/2007/relationships/media" Target="../media/media66.mp3"/><Relationship Id="rId21" Type="http://schemas.microsoft.com/office/2007/relationships/media" Target="../media/media75.mp3"/><Relationship Id="rId7" Type="http://schemas.microsoft.com/office/2007/relationships/media" Target="../media/media68.mp3"/><Relationship Id="rId12" Type="http://schemas.openxmlformats.org/officeDocument/2006/relationships/audio" Target="../media/media70.mp3"/><Relationship Id="rId17" Type="http://schemas.microsoft.com/office/2007/relationships/media" Target="../media/media73.mp3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65.mp3"/><Relationship Id="rId16" Type="http://schemas.openxmlformats.org/officeDocument/2006/relationships/audio" Target="../media/media72.mp3"/><Relationship Id="rId20" Type="http://schemas.openxmlformats.org/officeDocument/2006/relationships/audio" Target="../media/media74.mp3"/><Relationship Id="rId1" Type="http://schemas.microsoft.com/office/2007/relationships/media" Target="../media/media65.mp3"/><Relationship Id="rId6" Type="http://schemas.openxmlformats.org/officeDocument/2006/relationships/audio" Target="../media/media67.mp3"/><Relationship Id="rId11" Type="http://schemas.microsoft.com/office/2007/relationships/media" Target="../media/media70.mp3"/><Relationship Id="rId24" Type="http://schemas.openxmlformats.org/officeDocument/2006/relationships/audio" Target="../media/media76.mp3"/><Relationship Id="rId5" Type="http://schemas.microsoft.com/office/2007/relationships/media" Target="../media/media67.mp3"/><Relationship Id="rId15" Type="http://schemas.microsoft.com/office/2007/relationships/media" Target="../media/media72.mp3"/><Relationship Id="rId23" Type="http://schemas.microsoft.com/office/2007/relationships/media" Target="../media/media76.mp3"/><Relationship Id="rId10" Type="http://schemas.openxmlformats.org/officeDocument/2006/relationships/audio" Target="../media/media69.mp3"/><Relationship Id="rId19" Type="http://schemas.microsoft.com/office/2007/relationships/media" Target="../media/media74.mp3"/><Relationship Id="rId4" Type="http://schemas.openxmlformats.org/officeDocument/2006/relationships/audio" Target="../media/media66.mp3"/><Relationship Id="rId9" Type="http://schemas.microsoft.com/office/2007/relationships/media" Target="../media/media69.mp3"/><Relationship Id="rId14" Type="http://schemas.openxmlformats.org/officeDocument/2006/relationships/audio" Target="../media/media71.mp3"/><Relationship Id="rId22" Type="http://schemas.openxmlformats.org/officeDocument/2006/relationships/audio" Target="../media/media75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3220" y="234456"/>
            <a:ext cx="5554211" cy="1244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TRƯỜNG ÂM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829" y="1264598"/>
            <a:ext cx="1110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い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đứng sau các chữ có </a:t>
            </a:r>
            <a:r>
              <a:rPr lang="en-US" altLang="ja-JP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vần i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như 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い</a:t>
            </a:r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き</a:t>
            </a:r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ち</a:t>
            </a:r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し  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 các chữ có </a:t>
            </a:r>
            <a:r>
              <a:rPr lang="en-US" altLang="ja-JP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vần e 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như 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え</a:t>
            </a:r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め　せ</a:t>
            </a:r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て</a:t>
            </a:r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ね 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đọc kéo dài chữ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い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138" y="4009694"/>
            <a:ext cx="11010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う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vần</a:t>
            </a:r>
            <a:r>
              <a:rPr lang="en-US" altLang="ja-JP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つ</a:t>
            </a:r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く</a:t>
            </a:r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す</a:t>
            </a:r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ふ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vần</a:t>
            </a:r>
            <a:r>
              <a:rPr lang="en-US" altLang="ja-JP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こ　そ　と　の　ろ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tách hai chữ ra mà đọc kéo dài chữ trước</a:t>
            </a:r>
            <a:r>
              <a:rPr lang="ja-JP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う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94319" y="2599312"/>
            <a:ext cx="2192693" cy="774441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せん</a:t>
            </a:r>
            <a:r>
              <a:rPr lang="ja-JP" altLang="en-US" sz="3600" b="1" dirty="0">
                <a:solidFill>
                  <a:srgbClr val="FF0000"/>
                </a:solidFill>
              </a:rPr>
              <a:t>せい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11468" y="2623033"/>
            <a:ext cx="2192693" cy="774441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rgbClr val="FF0000"/>
                </a:solidFill>
              </a:rPr>
              <a:t>えい</a:t>
            </a:r>
            <a:r>
              <a:rPr lang="ja-JP" altLang="en-US" sz="3600" b="1" dirty="0">
                <a:solidFill>
                  <a:schemeClr val="tx1"/>
                </a:solidFill>
              </a:rPr>
              <a:t>が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77860" y="2623033"/>
            <a:ext cx="2192693" cy="774441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rgbClr val="FF0000"/>
                </a:solidFill>
              </a:rPr>
              <a:t>れい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88841" y="3412571"/>
            <a:ext cx="12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Thầy</a:t>
            </a:r>
            <a:r>
              <a:rPr lang="en-US" dirty="0"/>
              <a:t> / </a:t>
            </a:r>
            <a:r>
              <a:rPr lang="en-US" dirty="0" err="1"/>
              <a:t>cô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64611" y="3464284"/>
            <a:ext cx="12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24309" y="3449079"/>
            <a:ext cx="12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Số</a:t>
            </a:r>
            <a:r>
              <a:rPr lang="en-US" dirty="0"/>
              <a:t> 0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35699" y="5267881"/>
            <a:ext cx="2192693" cy="774441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rgbClr val="FF0000"/>
                </a:solidFill>
              </a:rPr>
              <a:t>くう</a:t>
            </a:r>
            <a:r>
              <a:rPr lang="ja-JP" altLang="en-US" sz="3600" b="1" dirty="0">
                <a:solidFill>
                  <a:schemeClr val="tx1"/>
                </a:solidFill>
              </a:rPr>
              <a:t>き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502091" y="5267881"/>
            <a:ext cx="2192693" cy="774441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rgbClr val="FF0000"/>
                </a:solidFill>
              </a:rPr>
              <a:t>ふう</a:t>
            </a:r>
            <a:r>
              <a:rPr lang="ja-JP" altLang="en-US" sz="3600" b="1" dirty="0">
                <a:solidFill>
                  <a:schemeClr val="tx1"/>
                </a:solidFill>
              </a:rPr>
              <a:t>せん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968483" y="5267881"/>
            <a:ext cx="2192693" cy="774441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rgbClr val="FF0000"/>
                </a:solidFill>
              </a:rPr>
              <a:t>こうこう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434875" y="5267881"/>
            <a:ext cx="2192693" cy="774441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き</a:t>
            </a:r>
            <a:r>
              <a:rPr lang="ja-JP" altLang="en-US" sz="3600" b="1" dirty="0">
                <a:solidFill>
                  <a:srgbClr val="FF0000"/>
                </a:solidFill>
              </a:rPr>
              <a:t>のう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841" y="6087393"/>
            <a:ext cx="12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13854" y="6087393"/>
            <a:ext cx="12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Bóng</a:t>
            </a:r>
            <a:r>
              <a:rPr lang="en-US" dirty="0"/>
              <a:t> bay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10131" y="6115385"/>
            <a:ext cx="16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3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32509" y="6042322"/>
            <a:ext cx="196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qua</a:t>
            </a:r>
          </a:p>
        </p:txBody>
      </p:sp>
      <p:pic>
        <p:nvPicPr>
          <p:cNvPr id="22" name="bong bay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23388" y="6074271"/>
            <a:ext cx="609600" cy="609600"/>
          </a:xfrm>
          <a:prstGeom prst="rect">
            <a:avLst/>
          </a:prstGeom>
        </p:spPr>
      </p:pic>
      <p:pic>
        <p:nvPicPr>
          <p:cNvPr id="23" name="phim anh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31411" y="3137745"/>
            <a:ext cx="609600" cy="609600"/>
          </a:xfrm>
          <a:prstGeom prst="rect">
            <a:avLst/>
          </a:prstGeom>
        </p:spPr>
      </p:pic>
      <p:pic>
        <p:nvPicPr>
          <p:cNvPr id="24" name="hom qu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63476" y="6074271"/>
            <a:ext cx="609600" cy="609600"/>
          </a:xfrm>
          <a:prstGeom prst="rect">
            <a:avLst/>
          </a:prstGeom>
        </p:spPr>
      </p:pic>
      <p:pic>
        <p:nvPicPr>
          <p:cNvPr id="25" name="giao vien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51495" y="3107771"/>
            <a:ext cx="609600" cy="609600"/>
          </a:xfrm>
          <a:prstGeom prst="rect">
            <a:avLst/>
          </a:prstGeom>
        </p:spPr>
      </p:pic>
      <p:pic>
        <p:nvPicPr>
          <p:cNvPr id="26" name="cap 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01613" y="6040964"/>
            <a:ext cx="609600" cy="609600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121298" y="122487"/>
            <a:ext cx="1800808" cy="7545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biến âm 1</a:t>
            </a:r>
          </a:p>
        </p:txBody>
      </p:sp>
    </p:spTree>
    <p:extLst>
      <p:ext uri="{BB962C8B-B14F-4D97-AF65-F5344CB8AC3E}">
        <p14:creationId xmlns:p14="http://schemas.microsoft.com/office/powerpoint/2010/main" val="10416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9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6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7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910967" y="393075"/>
            <a:ext cx="5554211" cy="1244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dirty="0"/>
              <a:t>ÂM GHÉP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537" y="1894115"/>
            <a:ext cx="11066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vần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し　ひ　き　り・・・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や　ゆ　よ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21298" y="122487"/>
            <a:ext cx="1800808" cy="7545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biến âm 4</a:t>
            </a:r>
          </a:p>
        </p:txBody>
      </p:sp>
    </p:spTree>
    <p:extLst>
      <p:ext uri="{BB962C8B-B14F-4D97-AF65-F5344CB8AC3E}">
        <p14:creationId xmlns:p14="http://schemas.microsoft.com/office/powerpoint/2010/main" val="260085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2" y="520117"/>
            <a:ext cx="11729721" cy="6212362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000110" y="41945"/>
            <a:ext cx="8048191" cy="219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BẢNG TỔNG KẾT CÁC ÂM GHÉP CÓ THỂ CÓ </a:t>
            </a:r>
          </a:p>
        </p:txBody>
      </p:sp>
    </p:spTree>
    <p:extLst>
      <p:ext uri="{BB962C8B-B14F-4D97-AF65-F5344CB8AC3E}">
        <p14:creationId xmlns:p14="http://schemas.microsoft.com/office/powerpoint/2010/main" val="309565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9396" y="2490629"/>
            <a:ext cx="2907832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しょ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30297"/>
            <a:ext cx="228911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706" y="250856"/>
            <a:ext cx="228911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19396" y="250856"/>
            <a:ext cx="2907832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しゃ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1706" y="1336125"/>
            <a:ext cx="228911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ゆ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yu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19396" y="1360463"/>
            <a:ext cx="2907832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しゅ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shu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1706" y="2482663"/>
            <a:ext cx="228911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shu" descr="shu">
            <a:hlinkClick r:id="" action="ppaction://media"/>
            <a:extLst>
              <a:ext uri="{FF2B5EF4-FFF2-40B4-BE49-F238E27FC236}">
                <a16:creationId xmlns:a16="http://schemas.microsoft.com/office/drawing/2014/main" id="{05AAD511-095F-BE42-AD3B-FEA29A2C9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764685" y="1411959"/>
            <a:ext cx="561123" cy="573160"/>
          </a:xfrm>
          <a:prstGeom prst="rect">
            <a:avLst/>
          </a:prstGeom>
        </p:spPr>
      </p:pic>
      <p:pic>
        <p:nvPicPr>
          <p:cNvPr id="12" name="sho" descr="sho">
            <a:hlinkClick r:id="" action="ppaction://media"/>
            <a:extLst>
              <a:ext uri="{FF2B5EF4-FFF2-40B4-BE49-F238E27FC236}">
                <a16:creationId xmlns:a16="http://schemas.microsoft.com/office/drawing/2014/main" id="{6F38EAE4-0BB8-1A49-89B4-00B48FF289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749265" y="2552664"/>
            <a:ext cx="591962" cy="604660"/>
          </a:xfrm>
          <a:prstGeom prst="rect">
            <a:avLst/>
          </a:prstGeom>
        </p:spPr>
      </p:pic>
      <p:pic>
        <p:nvPicPr>
          <p:cNvPr id="13" name="sha" descr="sha">
            <a:hlinkClick r:id="" action="ppaction://media"/>
            <a:extLst>
              <a:ext uri="{FF2B5EF4-FFF2-40B4-BE49-F238E27FC236}">
                <a16:creationId xmlns:a16="http://schemas.microsoft.com/office/drawing/2014/main" id="{02E022B6-7A86-9342-AEDB-12CFFA0716A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744978" y="292287"/>
            <a:ext cx="580830" cy="5932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19396" y="5860568"/>
            <a:ext cx="2907832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じょ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  jo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600236"/>
            <a:ext cx="2289110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ji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31706" y="3620795"/>
            <a:ext cx="2289110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19396" y="3620795"/>
            <a:ext cx="2907832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じゃ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  ja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31706" y="4706064"/>
            <a:ext cx="2289110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ゆ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yu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19396" y="4730402"/>
            <a:ext cx="2907832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31706" y="5852602"/>
            <a:ext cx="2289110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 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</a:t>
            </a:r>
            <a:r>
              <a:rPr lang="en-US" altLang="ja-JP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X_j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764684" y="3856124"/>
            <a:ext cx="561123" cy="561123"/>
          </a:xfrm>
          <a:prstGeom prst="rect">
            <a:avLst/>
          </a:prstGeom>
        </p:spPr>
      </p:pic>
      <p:pic>
        <p:nvPicPr>
          <p:cNvPr id="22" name="X_j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764685" y="6102621"/>
            <a:ext cx="445275" cy="445275"/>
          </a:xfrm>
          <a:prstGeom prst="rect">
            <a:avLst/>
          </a:prstGeom>
        </p:spPr>
      </p:pic>
      <p:pic>
        <p:nvPicPr>
          <p:cNvPr id="23" name="X_ju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744024" y="5070031"/>
            <a:ext cx="414838" cy="414838"/>
          </a:xfrm>
          <a:prstGeom prst="rect">
            <a:avLst/>
          </a:prstGeom>
        </p:spPr>
      </p:pic>
      <p:pic>
        <p:nvPicPr>
          <p:cNvPr id="2" name="し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978090" y="377261"/>
            <a:ext cx="609600" cy="609600"/>
          </a:xfrm>
          <a:prstGeom prst="rect">
            <a:avLst/>
          </a:prstGeom>
        </p:spPr>
      </p:pic>
      <p:pic>
        <p:nvPicPr>
          <p:cNvPr id="26" name="よ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500597" y="2709586"/>
            <a:ext cx="609600" cy="609600"/>
          </a:xfrm>
          <a:prstGeom prst="rect">
            <a:avLst/>
          </a:prstGeom>
        </p:spPr>
      </p:pic>
      <p:pic>
        <p:nvPicPr>
          <p:cNvPr id="27" name="ゆ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500597" y="1534541"/>
            <a:ext cx="609600" cy="609600"/>
          </a:xfrm>
          <a:prstGeom prst="rect">
            <a:avLst/>
          </a:prstGeom>
        </p:spPr>
      </p:pic>
      <p:pic>
        <p:nvPicPr>
          <p:cNvPr id="28" name="や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500597" y="449272"/>
            <a:ext cx="609600" cy="609600"/>
          </a:xfrm>
          <a:prstGeom prst="rect">
            <a:avLst/>
          </a:prstGeom>
        </p:spPr>
      </p:pic>
      <p:pic>
        <p:nvPicPr>
          <p:cNvPr id="29" name="じ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978090" y="3709723"/>
            <a:ext cx="609600" cy="6096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593837" y="2470070"/>
            <a:ext cx="322625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しょう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sho~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593836" y="1339904"/>
            <a:ext cx="3226251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しゅう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shu~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613675" y="5860568"/>
            <a:ext cx="3206411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じょう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  jo~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613675" y="4730402"/>
            <a:ext cx="3206411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  ju~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9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07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70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" dur="78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" dur="57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72727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15152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" dur="4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406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" dur="406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6" dur="414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1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88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1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0" grpId="0" animBg="1"/>
      <p:bldP spid="32" grpId="0" animBg="1"/>
      <p:bldP spid="33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9396" y="2490629"/>
            <a:ext cx="2907832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しょ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30297"/>
            <a:ext cx="228911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706" y="250856"/>
            <a:ext cx="228911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19396" y="250856"/>
            <a:ext cx="2907832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しゃ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1706" y="1336125"/>
            <a:ext cx="228911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ゆ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19396" y="1360463"/>
            <a:ext cx="2907832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しゅ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1706" y="2482663"/>
            <a:ext cx="228911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shu" descr="shu">
            <a:hlinkClick r:id="" action="ppaction://media"/>
            <a:extLst>
              <a:ext uri="{FF2B5EF4-FFF2-40B4-BE49-F238E27FC236}">
                <a16:creationId xmlns:a16="http://schemas.microsoft.com/office/drawing/2014/main" id="{05AAD511-095F-BE42-AD3B-FEA29A2C9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390523" y="1497062"/>
            <a:ext cx="561123" cy="573160"/>
          </a:xfrm>
          <a:prstGeom prst="rect">
            <a:avLst/>
          </a:prstGeom>
        </p:spPr>
      </p:pic>
      <p:pic>
        <p:nvPicPr>
          <p:cNvPr id="12" name="sho" descr="sho">
            <a:hlinkClick r:id="" action="ppaction://media"/>
            <a:extLst>
              <a:ext uri="{FF2B5EF4-FFF2-40B4-BE49-F238E27FC236}">
                <a16:creationId xmlns:a16="http://schemas.microsoft.com/office/drawing/2014/main" id="{6F38EAE4-0BB8-1A49-89B4-00B48FF289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395360" y="2560957"/>
            <a:ext cx="591962" cy="604660"/>
          </a:xfrm>
          <a:prstGeom prst="rect">
            <a:avLst/>
          </a:prstGeom>
        </p:spPr>
      </p:pic>
      <p:pic>
        <p:nvPicPr>
          <p:cNvPr id="13" name="sha" descr="sha">
            <a:hlinkClick r:id="" action="ppaction://media"/>
            <a:extLst>
              <a:ext uri="{FF2B5EF4-FFF2-40B4-BE49-F238E27FC236}">
                <a16:creationId xmlns:a16="http://schemas.microsoft.com/office/drawing/2014/main" id="{02E022B6-7A86-9342-AEDB-12CFFA0716A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370613" y="319733"/>
            <a:ext cx="580830" cy="5932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19396" y="5860568"/>
            <a:ext cx="2907832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じょ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600236"/>
            <a:ext cx="2289110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31706" y="3620795"/>
            <a:ext cx="2289110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19396" y="3620795"/>
            <a:ext cx="2907832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じゃ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31706" y="4706064"/>
            <a:ext cx="2289110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ゆ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19396" y="4730402"/>
            <a:ext cx="2907832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31706" y="5852602"/>
            <a:ext cx="2289110" cy="8285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X_j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370613" y="3768604"/>
            <a:ext cx="561123" cy="561123"/>
          </a:xfrm>
          <a:prstGeom prst="rect">
            <a:avLst/>
          </a:prstGeom>
        </p:spPr>
      </p:pic>
      <p:pic>
        <p:nvPicPr>
          <p:cNvPr id="22" name="X_j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468703" y="6052217"/>
            <a:ext cx="445275" cy="445275"/>
          </a:xfrm>
          <a:prstGeom prst="rect">
            <a:avLst/>
          </a:prstGeom>
        </p:spPr>
      </p:pic>
      <p:pic>
        <p:nvPicPr>
          <p:cNvPr id="23" name="X_ju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463665" y="4937270"/>
            <a:ext cx="414838" cy="414838"/>
          </a:xfrm>
          <a:prstGeom prst="rect">
            <a:avLst/>
          </a:prstGeom>
        </p:spPr>
      </p:pic>
      <p:pic>
        <p:nvPicPr>
          <p:cNvPr id="2" name="し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800808" y="360343"/>
            <a:ext cx="609600" cy="609600"/>
          </a:xfrm>
          <a:prstGeom prst="rect">
            <a:avLst/>
          </a:prstGeom>
        </p:spPr>
      </p:pic>
      <p:pic>
        <p:nvPicPr>
          <p:cNvPr id="26" name="よ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266949" y="2560957"/>
            <a:ext cx="609600" cy="609600"/>
          </a:xfrm>
          <a:prstGeom prst="rect">
            <a:avLst/>
          </a:prstGeom>
        </p:spPr>
      </p:pic>
      <p:pic>
        <p:nvPicPr>
          <p:cNvPr id="27" name="ゆ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251666" y="1475688"/>
            <a:ext cx="609600" cy="609600"/>
          </a:xfrm>
          <a:prstGeom prst="rect">
            <a:avLst/>
          </a:prstGeom>
        </p:spPr>
      </p:pic>
      <p:pic>
        <p:nvPicPr>
          <p:cNvPr id="28" name="や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305092" y="416968"/>
            <a:ext cx="609600" cy="609600"/>
          </a:xfrm>
          <a:prstGeom prst="rect">
            <a:avLst/>
          </a:prstGeom>
        </p:spPr>
      </p:pic>
      <p:pic>
        <p:nvPicPr>
          <p:cNvPr id="29" name="じ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772816" y="37302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07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70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78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57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72727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15152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4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406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" dur="406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414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" dur="88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140935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しゃ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77798" y="996414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TRONG CÔNG TY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09350" y="252626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しゃない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1" name="しゃな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365625" y="293213"/>
            <a:ext cx="609600" cy="6096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437464" y="996414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ÁO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69016" y="252626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しゃつ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03339" y="996414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TRONG CÔNG TY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734891" y="252626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かいしゃ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8" name="しゃつ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049237" y="350688"/>
            <a:ext cx="609600" cy="609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2149007"/>
            <a:ext cx="140935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しゅ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677798" y="2977582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CHỦ NGHĨA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409350" y="2233794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しゅぎ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37464" y="2977582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SỞ THÍCH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169016" y="2233794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しゅみ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003339" y="2977582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NỘI TRỢ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4891" y="2233794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しゅふ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8" name="しゅぎ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337370" y="2356308"/>
            <a:ext cx="609600" cy="609600"/>
          </a:xfrm>
          <a:prstGeom prst="rect">
            <a:avLst/>
          </a:prstGeom>
        </p:spPr>
      </p:pic>
      <p:pic>
        <p:nvPicPr>
          <p:cNvPr id="29" name="しゅみ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955545" y="2293437"/>
            <a:ext cx="609600" cy="609600"/>
          </a:xfrm>
          <a:prstGeom prst="rect">
            <a:avLst/>
          </a:prstGeom>
        </p:spPr>
      </p:pic>
      <p:pic>
        <p:nvPicPr>
          <p:cNvPr id="30" name="しゅふ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570633" y="2274381"/>
            <a:ext cx="609600" cy="609600"/>
          </a:xfrm>
          <a:prstGeom prst="rect">
            <a:avLst/>
          </a:prstGeom>
        </p:spPr>
      </p:pic>
      <p:pic>
        <p:nvPicPr>
          <p:cNvPr id="31" name="かいしゃ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691166" y="252626"/>
            <a:ext cx="609600" cy="609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-1" y="4279984"/>
            <a:ext cx="140935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しょ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677797" y="5108559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SỬA CHỮA 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409349" y="4364771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しょり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437463" y="5108559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THƯ PHÁP 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69015" y="4364771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しょどう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003338" y="5108559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CỬA HÀNG SÁCH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734891" y="4364771"/>
            <a:ext cx="3445342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しょてん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42" name="しょり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224056" y="4266169"/>
            <a:ext cx="609600" cy="609600"/>
          </a:xfrm>
          <a:prstGeom prst="rect">
            <a:avLst/>
          </a:prstGeom>
        </p:spPr>
      </p:pic>
      <p:pic>
        <p:nvPicPr>
          <p:cNvPr id="43" name="しょどう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958522" y="4389471"/>
            <a:ext cx="609600" cy="609600"/>
          </a:xfrm>
          <a:prstGeom prst="rect">
            <a:avLst/>
          </a:prstGeom>
        </p:spPr>
      </p:pic>
      <p:pic>
        <p:nvPicPr>
          <p:cNvPr id="44" name="しょてん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48343" y="43382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10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34848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245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" dur="91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" dur="237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91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73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1368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1488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>
                <p:cTn id="1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" dur="1272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140935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じゃ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77798" y="996414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NHẠC JAZZ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09350" y="252626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じゃず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37464" y="996414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QUẤY RẦY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99170" y="238073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じゃま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03339" y="996414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YẾU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734891" y="252626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じゃく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149007"/>
            <a:ext cx="140935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677798" y="2977582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CHỦ NGHĨA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409350" y="2233794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じゅうたい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37464" y="2977582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SỞ THÍCH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169016" y="2233794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じゅうどう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003339" y="2977582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NỘI TRỢ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4891" y="2233794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じゅうじ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1" y="4279984"/>
            <a:ext cx="1409350" cy="8285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じょ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677797" y="5108559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NỮ 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409349" y="4364771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じょし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437463" y="5108559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GIỚI NỮ 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69015" y="4364771"/>
            <a:ext cx="3489821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じょせい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003338" y="5108559"/>
            <a:ext cx="2785145" cy="48004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GIỎI 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734891" y="4364771"/>
            <a:ext cx="3445342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じょうず</a:t>
            </a:r>
            <a:endParaRPr lang="en-US" sz="5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ÂM GHÉP - じょうし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462520" y="4364771"/>
            <a:ext cx="609600" cy="609600"/>
          </a:xfrm>
          <a:prstGeom prst="rect">
            <a:avLst/>
          </a:prstGeom>
        </p:spPr>
      </p:pic>
      <p:pic>
        <p:nvPicPr>
          <p:cNvPr id="3" name="じょせ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033997" y="4405358"/>
            <a:ext cx="609600" cy="609600"/>
          </a:xfrm>
          <a:prstGeom prst="rect">
            <a:avLst/>
          </a:prstGeom>
        </p:spPr>
      </p:pic>
      <p:pic>
        <p:nvPicPr>
          <p:cNvPr id="5" name="じょうず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613898" y="4393861"/>
            <a:ext cx="609600" cy="609600"/>
          </a:xfrm>
          <a:prstGeom prst="rect">
            <a:avLst/>
          </a:prstGeom>
        </p:spPr>
      </p:pic>
      <p:pic>
        <p:nvPicPr>
          <p:cNvPr id="6" name="じゅうたい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558019" y="2367982"/>
            <a:ext cx="609600" cy="609600"/>
          </a:xfrm>
          <a:prstGeom prst="rect">
            <a:avLst/>
          </a:prstGeom>
        </p:spPr>
      </p:pic>
      <p:pic>
        <p:nvPicPr>
          <p:cNvPr id="7" name="じゅうどう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2608" y="2367982"/>
            <a:ext cx="609600" cy="609600"/>
          </a:xfrm>
          <a:prstGeom prst="rect">
            <a:avLst/>
          </a:prstGeom>
        </p:spPr>
      </p:pic>
      <p:pic>
        <p:nvPicPr>
          <p:cNvPr id="8" name="じゅうじ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619637" y="2262884"/>
            <a:ext cx="609600" cy="609600"/>
          </a:xfrm>
          <a:prstGeom prst="rect">
            <a:avLst/>
          </a:prstGeom>
        </p:spPr>
      </p:pic>
      <p:pic>
        <p:nvPicPr>
          <p:cNvPr id="14" name="じゃず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327598" y="266706"/>
            <a:ext cx="609600" cy="609600"/>
          </a:xfrm>
          <a:prstGeom prst="rect">
            <a:avLst/>
          </a:prstGeom>
        </p:spPr>
      </p:pic>
      <p:pic>
        <p:nvPicPr>
          <p:cNvPr id="17" name="じゃま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855446" y="211566"/>
            <a:ext cx="609600" cy="609600"/>
          </a:xfrm>
          <a:prstGeom prst="rect">
            <a:avLst/>
          </a:prstGeom>
        </p:spPr>
      </p:pic>
      <p:pic>
        <p:nvPicPr>
          <p:cNvPr id="20" name="じゃく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83683" y="2521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10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" dur="4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" dur="8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7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12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6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" dur="83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621" y="83976"/>
            <a:ext cx="58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け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(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keinga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04070" y="979982"/>
            <a:ext cx="609600" cy="609600"/>
          </a:xfrm>
          <a:prstGeom prst="rect">
            <a:avLst/>
          </a:prstGeom>
        </p:spPr>
      </p:pic>
      <p:pic>
        <p:nvPicPr>
          <p:cNvPr id="6" name="keda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92429" y="979982"/>
            <a:ext cx="609600" cy="609600"/>
          </a:xfrm>
          <a:prstGeom prst="rect">
            <a:avLst/>
          </a:prstGeom>
        </p:spPr>
      </p:pic>
      <p:pic>
        <p:nvPicPr>
          <p:cNvPr id="1026" name="Picture 2" descr="Sake (Alcohol)] Ozawa Brewery Sawanoi Junmai Very dry taste | Import  Japanese products at wholesale prices - SUPER DELIVER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7" b="9812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7" y="603172"/>
            <a:ext cx="1671409" cy="125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tro Clock | Wall Mounted Clocks Sydney and Brisban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61" b="9506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64" y="658269"/>
            <a:ext cx="1615424" cy="10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21114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さ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7075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け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1090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7051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け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43012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9563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3911" y="5752455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み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09872" y="5752455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せ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25833" y="5752455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4478" y="5752455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せ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0439" y="5752455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ん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32927" y="5752455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せ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50442" y="5752455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1114" y="3454521"/>
            <a:ext cx="58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せ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(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2" y="4003785"/>
            <a:ext cx="1548162" cy="1548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58" y="3454521"/>
            <a:ext cx="1854666" cy="1854666"/>
          </a:xfrm>
          <a:prstGeom prst="rect">
            <a:avLst/>
          </a:prstGeom>
        </p:spPr>
      </p:pic>
      <p:pic>
        <p:nvPicPr>
          <p:cNvPr id="7" name="mis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41794" y="4483354"/>
            <a:ext cx="609600" cy="609600"/>
          </a:xfrm>
          <a:prstGeom prst="rect">
            <a:avLst/>
          </a:prstGeom>
        </p:spPr>
      </p:pic>
      <p:pic>
        <p:nvPicPr>
          <p:cNvPr id="8" name="sensei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43416" y="46164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2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4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19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621" y="83976"/>
            <a:ext cx="58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め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(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114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あ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7075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め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1090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う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7051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め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43012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9563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8621" y="5850326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あ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4582" y="5850326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し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90543" y="5850326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48598" y="5850326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い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64559" y="5850326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87047" y="5850326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し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04562" y="5850326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1502" y="3018361"/>
            <a:ext cx="58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し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(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1" y="595012"/>
            <a:ext cx="1723938" cy="1723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4"/>
          <a:stretch/>
        </p:blipFill>
        <p:spPr>
          <a:xfrm>
            <a:off x="3711090" y="239275"/>
            <a:ext cx="2055916" cy="1666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5" y="3942261"/>
            <a:ext cx="1359340" cy="1359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1"/>
          <a:stretch/>
        </p:blipFill>
        <p:spPr>
          <a:xfrm>
            <a:off x="3673338" y="3094303"/>
            <a:ext cx="2762777" cy="2548913"/>
          </a:xfrm>
          <a:prstGeom prst="rect">
            <a:avLst/>
          </a:prstGeom>
        </p:spPr>
      </p:pic>
      <p:pic>
        <p:nvPicPr>
          <p:cNvPr id="9" name="itoshi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99225" y="4948238"/>
            <a:ext cx="609600" cy="609600"/>
          </a:xfrm>
          <a:prstGeom prst="rect">
            <a:avLst/>
          </a:prstGeom>
        </p:spPr>
      </p:pic>
      <p:pic>
        <p:nvPicPr>
          <p:cNvPr id="16" name="um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843588" y="1390650"/>
            <a:ext cx="609600" cy="609600"/>
          </a:xfrm>
          <a:prstGeom prst="rect">
            <a:avLst/>
          </a:prstGeom>
        </p:spPr>
      </p:pic>
      <p:pic>
        <p:nvPicPr>
          <p:cNvPr id="17" name="am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13053" y="955942"/>
            <a:ext cx="609600" cy="609600"/>
          </a:xfrm>
          <a:prstGeom prst="rect">
            <a:avLst/>
          </a:prstGeom>
        </p:spPr>
      </p:pic>
      <p:pic>
        <p:nvPicPr>
          <p:cNvPr id="18" name="ashi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205038" y="4770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11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80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9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86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621" y="371062"/>
            <a:ext cx="58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と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(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114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は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7075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1090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れ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7051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い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43012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9563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1502" y="3018361"/>
            <a:ext cx="58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れ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(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58973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188" y="-4078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4"/>
          <a:stretch/>
        </p:blipFill>
        <p:spPr>
          <a:xfrm>
            <a:off x="245544" y="779718"/>
            <a:ext cx="1414019" cy="1235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30" y="552501"/>
            <a:ext cx="1463164" cy="1463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0"/>
          <a:stretch/>
        </p:blipFill>
        <p:spPr>
          <a:xfrm>
            <a:off x="4240267" y="3850545"/>
            <a:ext cx="1740656" cy="1490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0" y="3850545"/>
            <a:ext cx="1891077" cy="163389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95945" y="5674600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は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1906" y="5674600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れ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85921" y="5653374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き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01882" y="5653374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れ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17843" y="5653374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34394" y="5674600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ha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81300" y="4649788"/>
            <a:ext cx="609600" cy="609600"/>
          </a:xfrm>
          <a:prstGeom prst="rect">
            <a:avLst/>
          </a:prstGeom>
        </p:spPr>
      </p:pic>
      <p:pic>
        <p:nvPicPr>
          <p:cNvPr id="9" name="reitou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559550" y="1112838"/>
            <a:ext cx="609600" cy="609600"/>
          </a:xfrm>
          <a:prstGeom prst="rect">
            <a:avLst/>
          </a:prstGeom>
        </p:spPr>
      </p:pic>
      <p:pic>
        <p:nvPicPr>
          <p:cNvPr id="16" name="hat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165350" y="1370013"/>
            <a:ext cx="609600" cy="609600"/>
          </a:xfrm>
          <a:prstGeom prst="rect">
            <a:avLst/>
          </a:prstGeom>
        </p:spPr>
      </p:pic>
      <p:pic>
        <p:nvPicPr>
          <p:cNvPr id="17" name="kirei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33804" y="46497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0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10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14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27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135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621" y="371062"/>
            <a:ext cx="58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と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(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114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す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7075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き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1090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あ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7051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き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9563" y="2076619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1502" y="3018361"/>
            <a:ext cx="58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れ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(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188" y="-4078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5945" y="5674600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1906" y="5674600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う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85921" y="5653374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ふ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01882" y="5653374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17843" y="5653374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bg2">
                    <a:lumMod val="10000"/>
                  </a:schemeClr>
                </a:solidFill>
              </a:rPr>
              <a:t>せ</a:t>
            </a:r>
            <a:endParaRPr lang="en-US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34394" y="5674600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ふ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1" y="676057"/>
            <a:ext cx="1596627" cy="1596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01" y="613588"/>
            <a:ext cx="1485211" cy="148521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143012" y="2055393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8" y="3938135"/>
            <a:ext cx="1715239" cy="17152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84" y="3599482"/>
            <a:ext cx="2129616" cy="212961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133804" y="5653374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bg2">
                    <a:lumMod val="10000"/>
                  </a:schemeClr>
                </a:solidFill>
              </a:rPr>
              <a:t>ん</a:t>
            </a:r>
            <a:endParaRPr lang="en-US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50355" y="5674600"/>
            <a:ext cx="715961" cy="5878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fuus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49765" y="4490954"/>
            <a:ext cx="609600" cy="609600"/>
          </a:xfrm>
          <a:prstGeom prst="rect">
            <a:avLst/>
          </a:prstGeom>
        </p:spPr>
      </p:pic>
      <p:pic>
        <p:nvPicPr>
          <p:cNvPr id="20" name="toufu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26292" y="4318513"/>
            <a:ext cx="609600" cy="609600"/>
          </a:xfrm>
          <a:prstGeom prst="rect">
            <a:avLst/>
          </a:prstGeom>
        </p:spPr>
      </p:pic>
      <p:pic>
        <p:nvPicPr>
          <p:cNvPr id="22" name="suk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88675" y="1221377"/>
            <a:ext cx="609600" cy="609600"/>
          </a:xfrm>
          <a:prstGeom prst="rect">
            <a:avLst/>
          </a:prstGeom>
        </p:spPr>
      </p:pic>
      <p:pic>
        <p:nvPicPr>
          <p:cNvPr id="23" name="aki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329133" y="10350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3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6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46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135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41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1298" y="122487"/>
            <a:ext cx="1800808" cy="7545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biến âm 3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43016" y="122487"/>
            <a:ext cx="5554211" cy="1244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dirty="0"/>
              <a:t>ÂM ĐỤC / TRỌC ÂM</a:t>
            </a:r>
          </a:p>
        </p:txBody>
      </p:sp>
      <p:sp>
        <p:nvSpPr>
          <p:cNvPr id="6" name="Rectangle 5"/>
          <p:cNvSpPr/>
          <p:nvPr/>
        </p:nvSpPr>
        <p:spPr>
          <a:xfrm>
            <a:off x="573832" y="1367233"/>
            <a:ext cx="1147198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〃]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tenten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/ S / T / H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vần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〇　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90117" y="3019258"/>
          <a:ext cx="2193718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6859">
                  <a:extLst>
                    <a:ext uri="{9D8B030D-6E8A-4147-A177-3AD203B41FA5}">
                      <a16:colId xmlns:a16="http://schemas.microsoft.com/office/drawing/2014/main" val="668698309"/>
                    </a:ext>
                  </a:extLst>
                </a:gridCol>
                <a:gridCol w="1096859">
                  <a:extLst>
                    <a:ext uri="{9D8B030D-6E8A-4147-A177-3AD203B41FA5}">
                      <a16:colId xmlns:a16="http://schemas.microsoft.com/office/drawing/2014/main" val="26029716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3200" b="1" baseline="0" dirty="0"/>
                        <a:t>       K-G</a:t>
                      </a:r>
                      <a:endParaRPr lang="en-U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256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sz="3200" b="1" baseline="0" dirty="0"/>
                        <a:t>か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が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24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き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ぎ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2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く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ぐ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6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け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げ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24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こ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ご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7894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991435" y="3019258"/>
          <a:ext cx="2193718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6859">
                  <a:extLst>
                    <a:ext uri="{9D8B030D-6E8A-4147-A177-3AD203B41FA5}">
                      <a16:colId xmlns:a16="http://schemas.microsoft.com/office/drawing/2014/main" val="668698309"/>
                    </a:ext>
                  </a:extLst>
                </a:gridCol>
                <a:gridCol w="1096859">
                  <a:extLst>
                    <a:ext uri="{9D8B030D-6E8A-4147-A177-3AD203B41FA5}">
                      <a16:colId xmlns:a16="http://schemas.microsoft.com/office/drawing/2014/main" val="26029716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S-Z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256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baseline="0" dirty="0"/>
                        <a:t>さ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b="1" dirty="0"/>
                        <a:t>ざ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24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し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b="1" dirty="0"/>
                        <a:t>じ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2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す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b="1" dirty="0"/>
                        <a:t>ず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6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せ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b="1" dirty="0"/>
                        <a:t>ぜ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24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そ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b="1" dirty="0"/>
                        <a:t>ぞ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7894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492753" y="3019258"/>
          <a:ext cx="2193718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6859">
                  <a:extLst>
                    <a:ext uri="{9D8B030D-6E8A-4147-A177-3AD203B41FA5}">
                      <a16:colId xmlns:a16="http://schemas.microsoft.com/office/drawing/2014/main" val="668698309"/>
                    </a:ext>
                  </a:extLst>
                </a:gridCol>
                <a:gridCol w="1096859">
                  <a:extLst>
                    <a:ext uri="{9D8B030D-6E8A-4147-A177-3AD203B41FA5}">
                      <a16:colId xmlns:a16="http://schemas.microsoft.com/office/drawing/2014/main" val="26029716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T-D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256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baseline="0" dirty="0"/>
                        <a:t>た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b="1" dirty="0"/>
                        <a:t>だ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24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ち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2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つ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6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て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b="1" dirty="0"/>
                        <a:t>で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24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と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b="1" dirty="0"/>
                        <a:t>ど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7894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994071" y="3019258"/>
          <a:ext cx="2193718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6859">
                  <a:extLst>
                    <a:ext uri="{9D8B030D-6E8A-4147-A177-3AD203B41FA5}">
                      <a16:colId xmlns:a16="http://schemas.microsoft.com/office/drawing/2014/main" val="668698309"/>
                    </a:ext>
                  </a:extLst>
                </a:gridCol>
                <a:gridCol w="1096859">
                  <a:extLst>
                    <a:ext uri="{9D8B030D-6E8A-4147-A177-3AD203B41FA5}">
                      <a16:colId xmlns:a16="http://schemas.microsoft.com/office/drawing/2014/main" val="26029716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H-B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256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baseline="0" dirty="0"/>
                        <a:t>は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ば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24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ひ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び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2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ふ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ぶ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6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へ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べ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24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ほ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3200" b="1" dirty="0"/>
                        <a:t>ぼ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7894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0187789" y="3019261"/>
          <a:ext cx="1096859" cy="34754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6859">
                  <a:extLst>
                    <a:ext uri="{9D8B030D-6E8A-4147-A177-3AD203B41FA5}">
                      <a16:colId xmlns:a16="http://schemas.microsoft.com/office/drawing/2014/main" val="668698309"/>
                    </a:ext>
                  </a:extLst>
                </a:gridCol>
              </a:tblGrid>
              <a:tr h="5798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H-P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569354"/>
                  </a:ext>
                </a:extLst>
              </a:tr>
              <a:tr h="578970">
                <a:tc>
                  <a:txBody>
                    <a:bodyPr/>
                    <a:lstStyle/>
                    <a:p>
                      <a:r>
                        <a:rPr lang="ja-JP" altLang="en-US" sz="3200" b="1" baseline="0" dirty="0"/>
                        <a:t>ぱ</a:t>
                      </a:r>
                      <a:endParaRPr lang="en-US" sz="32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241978"/>
                  </a:ext>
                </a:extLst>
              </a:tr>
              <a:tr h="578970"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ぴ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290059"/>
                  </a:ext>
                </a:extLst>
              </a:tr>
              <a:tr h="578970"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ぷ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68158"/>
                  </a:ext>
                </a:extLst>
              </a:tr>
              <a:tr h="578970"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ぺ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248690"/>
                  </a:ext>
                </a:extLst>
              </a:tr>
              <a:tr h="578970">
                <a:tc>
                  <a:txBody>
                    <a:bodyPr/>
                    <a:lstStyle/>
                    <a:p>
                      <a:r>
                        <a:rPr lang="ja-JP" altLang="en-US" sz="3200" b="1" dirty="0"/>
                        <a:t>ぽ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78949"/>
                  </a:ext>
                </a:extLst>
              </a:tr>
            </a:tbl>
          </a:graphicData>
        </a:graphic>
      </p:graphicFrame>
      <p:pic>
        <p:nvPicPr>
          <p:cNvPr id="12" name="X_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6632915" y="5988051"/>
            <a:ext cx="415086" cy="415086"/>
          </a:xfrm>
          <a:prstGeom prst="rect">
            <a:avLst/>
          </a:prstGeom>
        </p:spPr>
      </p:pic>
      <p:pic>
        <p:nvPicPr>
          <p:cNvPr id="13" name="X_z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4588836" y="5884378"/>
            <a:ext cx="478844" cy="478844"/>
          </a:xfrm>
          <a:prstGeom prst="rect">
            <a:avLst/>
          </a:prstGeom>
        </p:spPr>
      </p:pic>
      <p:pic>
        <p:nvPicPr>
          <p:cNvPr id="14" name="X_d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6681676" y="5521021"/>
            <a:ext cx="390795" cy="390795"/>
          </a:xfrm>
          <a:prstGeom prst="rect">
            <a:avLst/>
          </a:prstGeom>
        </p:spPr>
      </p:pic>
      <p:pic>
        <p:nvPicPr>
          <p:cNvPr id="15" name="X_d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6632915" y="3675269"/>
            <a:ext cx="455238" cy="455238"/>
          </a:xfrm>
          <a:prstGeom prst="rect">
            <a:avLst/>
          </a:prstGeom>
        </p:spPr>
      </p:pic>
      <p:pic>
        <p:nvPicPr>
          <p:cNvPr id="16" name="X_g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2100570" y="3601208"/>
            <a:ext cx="518402" cy="518402"/>
          </a:xfrm>
          <a:prstGeom prst="rect">
            <a:avLst/>
          </a:prstGeom>
        </p:spPr>
      </p:pic>
      <p:pic>
        <p:nvPicPr>
          <p:cNvPr id="17" name="X_gi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2073189" y="4178792"/>
            <a:ext cx="518402" cy="518402"/>
          </a:xfrm>
          <a:prstGeom prst="rect">
            <a:avLst/>
          </a:prstGeom>
        </p:spPr>
      </p:pic>
      <p:pic>
        <p:nvPicPr>
          <p:cNvPr id="18" name="X_gu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2109359" y="4791136"/>
            <a:ext cx="518402" cy="518402"/>
          </a:xfrm>
          <a:prstGeom prst="rect">
            <a:avLst/>
          </a:prstGeom>
        </p:spPr>
      </p:pic>
      <p:pic>
        <p:nvPicPr>
          <p:cNvPr id="19" name="X_za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4572753" y="3561749"/>
            <a:ext cx="478844" cy="478844"/>
          </a:xfrm>
          <a:prstGeom prst="rect">
            <a:avLst/>
          </a:prstGeom>
        </p:spPr>
      </p:pic>
      <p:pic>
        <p:nvPicPr>
          <p:cNvPr id="20" name="X_ji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4578492" y="4147018"/>
            <a:ext cx="478844" cy="478844"/>
          </a:xfrm>
          <a:prstGeom prst="rect">
            <a:avLst/>
          </a:prstGeom>
        </p:spPr>
      </p:pic>
      <p:pic>
        <p:nvPicPr>
          <p:cNvPr id="21" name="X_zu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4572753" y="4803662"/>
            <a:ext cx="478844" cy="478844"/>
          </a:xfrm>
          <a:prstGeom prst="rect">
            <a:avLst/>
          </a:prstGeom>
        </p:spPr>
      </p:pic>
      <p:pic>
        <p:nvPicPr>
          <p:cNvPr id="22" name="X_ze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4588836" y="5341887"/>
            <a:ext cx="478844" cy="478844"/>
          </a:xfrm>
          <a:prstGeom prst="rect">
            <a:avLst/>
          </a:prstGeom>
        </p:spPr>
      </p:pic>
      <p:pic>
        <p:nvPicPr>
          <p:cNvPr id="23" name="X_ge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2132972" y="5365976"/>
            <a:ext cx="518402" cy="518402"/>
          </a:xfrm>
          <a:prstGeom prst="rect">
            <a:avLst/>
          </a:prstGeom>
        </p:spPr>
      </p:pic>
      <p:pic>
        <p:nvPicPr>
          <p:cNvPr id="24" name="X_go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2096049" y="5931106"/>
            <a:ext cx="535222" cy="535222"/>
          </a:xfrm>
          <a:prstGeom prst="rect">
            <a:avLst/>
          </a:prstGeom>
        </p:spPr>
      </p:pic>
      <p:pic>
        <p:nvPicPr>
          <p:cNvPr id="25" name="ka.mp3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942795" y="3754602"/>
            <a:ext cx="375905" cy="375905"/>
          </a:xfrm>
          <a:prstGeom prst="rect">
            <a:avLst/>
          </a:prstGeom>
        </p:spPr>
      </p:pic>
      <p:pic>
        <p:nvPicPr>
          <p:cNvPr id="26" name="ko.mp3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1002977" y="6162036"/>
            <a:ext cx="378670" cy="378670"/>
          </a:xfrm>
          <a:prstGeom prst="rect">
            <a:avLst/>
          </a:prstGeom>
        </p:spPr>
      </p:pic>
      <p:pic>
        <p:nvPicPr>
          <p:cNvPr id="27" name="ke.mp3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977376" y="5521022"/>
            <a:ext cx="378670" cy="378670"/>
          </a:xfrm>
          <a:prstGeom prst="rect">
            <a:avLst/>
          </a:prstGeom>
        </p:spPr>
      </p:pic>
      <p:pic>
        <p:nvPicPr>
          <p:cNvPr id="28" name="ku.mp3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940030" y="4947941"/>
            <a:ext cx="378670" cy="378670"/>
          </a:xfrm>
          <a:prstGeom prst="rect">
            <a:avLst/>
          </a:prstGeom>
        </p:spPr>
      </p:pic>
      <p:pic>
        <p:nvPicPr>
          <p:cNvPr id="29" name="ki.mp3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999329" y="4368134"/>
            <a:ext cx="378670" cy="378670"/>
          </a:xfrm>
          <a:prstGeom prst="rect">
            <a:avLst/>
          </a:prstGeom>
        </p:spPr>
      </p:pic>
      <p:pic>
        <p:nvPicPr>
          <p:cNvPr id="30" name="bo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9744040" y="6037847"/>
            <a:ext cx="405796" cy="405796"/>
          </a:xfrm>
          <a:prstGeom prst="rect">
            <a:avLst/>
          </a:prstGeom>
        </p:spPr>
      </p:pic>
      <p:pic>
        <p:nvPicPr>
          <p:cNvPr id="31" name="be">
            <a:hlinkClick r:id="" action="ppaction://media"/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9760270" y="5427118"/>
            <a:ext cx="405796" cy="405796"/>
          </a:xfrm>
          <a:prstGeom prst="rect">
            <a:avLst/>
          </a:prstGeom>
        </p:spPr>
      </p:pic>
      <p:pic>
        <p:nvPicPr>
          <p:cNvPr id="32" name="bi">
            <a:hlinkClick r:id="" action="ppaction://media"/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9763724" y="4265165"/>
            <a:ext cx="405796" cy="405796"/>
          </a:xfrm>
          <a:prstGeom prst="rect">
            <a:avLst/>
          </a:prstGeom>
        </p:spPr>
      </p:pic>
      <p:pic>
        <p:nvPicPr>
          <p:cNvPr id="33" name="bu">
            <a:hlinkClick r:id="" action="ppaction://media"/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9744040" y="4852278"/>
            <a:ext cx="405796" cy="405796"/>
          </a:xfrm>
          <a:prstGeom prst="rect">
            <a:avLst/>
          </a:prstGeom>
        </p:spPr>
      </p:pic>
      <p:pic>
        <p:nvPicPr>
          <p:cNvPr id="34" name="ba">
            <a:hlinkClick r:id="" action="ppaction://media"/>
          </p:cNvPr>
          <p:cNvPicPr>
            <a:picLocks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9809941" y="3723554"/>
            <a:ext cx="405796" cy="326400"/>
          </a:xfrm>
          <a:prstGeom prst="rect">
            <a:avLst/>
          </a:prstGeom>
        </p:spPr>
      </p:pic>
      <p:pic>
        <p:nvPicPr>
          <p:cNvPr id="35" name="pa">
            <a:hlinkClick r:id="" action="ppaction://media"/>
          </p:cNvPr>
          <p:cNvPicPr>
            <a:picLocks noChangeAspect="1"/>
          </p:cNvPicPr>
          <p:nvPr>
            <a:audi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10842827" y="3723554"/>
            <a:ext cx="347541" cy="347541"/>
          </a:xfrm>
          <a:prstGeom prst="rect">
            <a:avLst/>
          </a:prstGeom>
        </p:spPr>
      </p:pic>
      <p:pic>
        <p:nvPicPr>
          <p:cNvPr id="36" name="pe">
            <a:hlinkClick r:id="" action="ppaction://media"/>
          </p:cNvPr>
          <p:cNvPicPr>
            <a:picLocks noChangeAspect="1"/>
          </p:cNvPicPr>
          <p:nvPr>
            <a:audi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10842828" y="5502616"/>
            <a:ext cx="347541" cy="347541"/>
          </a:xfrm>
          <a:prstGeom prst="rect">
            <a:avLst/>
          </a:prstGeom>
        </p:spPr>
      </p:pic>
      <p:pic>
        <p:nvPicPr>
          <p:cNvPr id="37" name="po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1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10863405" y="6055596"/>
            <a:ext cx="347541" cy="347541"/>
          </a:xfrm>
          <a:prstGeom prst="rect">
            <a:avLst/>
          </a:prstGeom>
        </p:spPr>
      </p:pic>
      <p:pic>
        <p:nvPicPr>
          <p:cNvPr id="38" name="pi">
            <a:hlinkClick r:id="" action="ppaction://media"/>
          </p:cNvPr>
          <p:cNvPicPr>
            <a:picLocks noChangeAspect="1"/>
          </p:cNvPicPr>
          <p:nvPr>
            <a:audioFile r:link="rId54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10888340" y="4329015"/>
            <a:ext cx="347541" cy="347541"/>
          </a:xfrm>
          <a:prstGeom prst="rect">
            <a:avLst/>
          </a:prstGeom>
        </p:spPr>
      </p:pic>
      <p:pic>
        <p:nvPicPr>
          <p:cNvPr id="39" name="pu">
            <a:hlinkClick r:id="" action="ppaction://media"/>
          </p:cNvPr>
          <p:cNvPicPr>
            <a:picLocks noChangeAspect="1"/>
          </p:cNvPicPr>
          <p:nvPr>
            <a:audioFile r:link="rId56"/>
            <p:extLst>
              <p:ext uri="{DAA4B4D4-6D71-4841-9C94-3DE7FCFB9230}">
                <p14:media xmlns:p14="http://schemas.microsoft.com/office/powerpoint/2010/main" r:embed="rId55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10855086" y="4844673"/>
            <a:ext cx="347541" cy="347541"/>
          </a:xfrm>
          <a:prstGeom prst="rect">
            <a:avLst/>
          </a:prstGeom>
        </p:spPr>
      </p:pic>
      <p:pic>
        <p:nvPicPr>
          <p:cNvPr id="40" name="so.mp3">
            <a:hlinkClick r:id="" action="ppaction://media"/>
          </p:cNvPr>
          <p:cNvPicPr>
            <a:picLocks noChangeAspect="1"/>
          </p:cNvPicPr>
          <p:nvPr>
            <a:audioFile r:link="rId58"/>
            <p:extLst>
              <p:ext uri="{DAA4B4D4-6D71-4841-9C94-3DE7FCFB9230}">
                <p14:media xmlns:p14="http://schemas.microsoft.com/office/powerpoint/2010/main" r:embed="rId57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3591913" y="5979946"/>
            <a:ext cx="387011" cy="387011"/>
          </a:xfrm>
          <a:prstGeom prst="rect">
            <a:avLst/>
          </a:prstGeom>
        </p:spPr>
      </p:pic>
      <p:pic>
        <p:nvPicPr>
          <p:cNvPr id="41" name="se.mp3">
            <a:hlinkClick r:id="" action="ppaction://media"/>
          </p:cNvPr>
          <p:cNvPicPr>
            <a:picLocks noChangeAspect="1"/>
          </p:cNvPicPr>
          <p:nvPr>
            <a:audioFile r:link="rId60"/>
            <p:extLst>
              <p:ext uri="{DAA4B4D4-6D71-4841-9C94-3DE7FCFB9230}">
                <p14:media xmlns:p14="http://schemas.microsoft.com/office/powerpoint/2010/main" r:embed="rId59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3558143" y="5431671"/>
            <a:ext cx="387011" cy="387011"/>
          </a:xfrm>
          <a:prstGeom prst="rect">
            <a:avLst/>
          </a:prstGeom>
        </p:spPr>
      </p:pic>
      <p:pic>
        <p:nvPicPr>
          <p:cNvPr id="42" name="su.mp3">
            <a:hlinkClick r:id="" action="ppaction://media"/>
          </p:cNvPr>
          <p:cNvPicPr>
            <a:picLocks noChangeAspect="1"/>
          </p:cNvPicPr>
          <p:nvPr>
            <a:audioFile r:link="rId62"/>
            <p:extLst>
              <p:ext uri="{DAA4B4D4-6D71-4841-9C94-3DE7FCFB9230}">
                <p14:media xmlns:p14="http://schemas.microsoft.com/office/powerpoint/2010/main" r:embed="rId61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3558143" y="4909132"/>
            <a:ext cx="387011" cy="387011"/>
          </a:xfrm>
          <a:prstGeom prst="rect">
            <a:avLst/>
          </a:prstGeom>
        </p:spPr>
      </p:pic>
      <p:pic>
        <p:nvPicPr>
          <p:cNvPr id="43" name="shi.mp3">
            <a:hlinkClick r:id="" action="ppaction://media"/>
          </p:cNvPr>
          <p:cNvPicPr>
            <a:picLocks noChangeAspect="1"/>
          </p:cNvPicPr>
          <p:nvPr>
            <a:audioFile r:link="rId64"/>
            <p:extLst>
              <p:ext uri="{DAA4B4D4-6D71-4841-9C94-3DE7FCFB9230}">
                <p14:media xmlns:p14="http://schemas.microsoft.com/office/powerpoint/2010/main" r:embed="rId63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3588070" y="4285614"/>
            <a:ext cx="387011" cy="387011"/>
          </a:xfrm>
          <a:prstGeom prst="rect">
            <a:avLst/>
          </a:prstGeom>
        </p:spPr>
      </p:pic>
      <p:pic>
        <p:nvPicPr>
          <p:cNvPr id="44" name="sa.mp3">
            <a:hlinkClick r:id="" action="ppaction://media"/>
          </p:cNvPr>
          <p:cNvPicPr>
            <a:picLocks noChangeAspect="1"/>
          </p:cNvPicPr>
          <p:nvPr>
            <a:audioFile r:link="rId66"/>
            <p:extLst>
              <p:ext uri="{DAA4B4D4-6D71-4841-9C94-3DE7FCFB9230}">
                <p14:media xmlns:p14="http://schemas.microsoft.com/office/powerpoint/2010/main" r:embed="rId65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3594703" y="3693248"/>
            <a:ext cx="387011" cy="387011"/>
          </a:xfrm>
          <a:prstGeom prst="rect">
            <a:avLst/>
          </a:prstGeom>
        </p:spPr>
      </p:pic>
      <p:pic>
        <p:nvPicPr>
          <p:cNvPr id="45" name="japanese_alphabet_ha">
            <a:hlinkClick r:id="" action="ppaction://media"/>
          </p:cNvPr>
          <p:cNvPicPr>
            <a:picLocks noChangeAspect="1"/>
          </p:cNvPicPr>
          <p:nvPr>
            <a:audioFile r:link="rId68"/>
            <p:extLst>
              <p:ext uri="{DAA4B4D4-6D71-4841-9C94-3DE7FCFB9230}">
                <p14:media xmlns:p14="http://schemas.microsoft.com/office/powerpoint/2010/main" r:embed="rId67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8599499" y="3767994"/>
            <a:ext cx="312265" cy="312265"/>
          </a:xfrm>
          <a:prstGeom prst="rect">
            <a:avLst/>
          </a:prstGeom>
        </p:spPr>
      </p:pic>
      <p:pic>
        <p:nvPicPr>
          <p:cNvPr id="46" name="japanese_alphabet_hi">
            <a:hlinkClick r:id="" action="ppaction://media"/>
          </p:cNvPr>
          <p:cNvPicPr>
            <a:picLocks noChangeAspect="1"/>
          </p:cNvPicPr>
          <p:nvPr>
            <a:audioFile r:link="rId70"/>
            <p:extLst>
              <p:ext uri="{DAA4B4D4-6D71-4841-9C94-3DE7FCFB9230}">
                <p14:media xmlns:p14="http://schemas.microsoft.com/office/powerpoint/2010/main" r:embed="rId69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8593961" y="4322986"/>
            <a:ext cx="312265" cy="312265"/>
          </a:xfrm>
          <a:prstGeom prst="rect">
            <a:avLst/>
          </a:prstGeom>
        </p:spPr>
      </p:pic>
      <p:pic>
        <p:nvPicPr>
          <p:cNvPr id="47" name="japanese_alphabet_fu">
            <a:hlinkClick r:id="" action="ppaction://media"/>
          </p:cNvPr>
          <p:cNvPicPr>
            <a:picLocks noChangeAspect="1"/>
          </p:cNvPicPr>
          <p:nvPr>
            <a:audioFile r:link="rId72"/>
            <p:extLst>
              <p:ext uri="{DAA4B4D4-6D71-4841-9C94-3DE7FCFB9230}">
                <p14:media xmlns:p14="http://schemas.microsoft.com/office/powerpoint/2010/main" r:embed="rId71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8589741" y="4909132"/>
            <a:ext cx="312265" cy="312265"/>
          </a:xfrm>
          <a:prstGeom prst="rect">
            <a:avLst/>
          </a:prstGeom>
        </p:spPr>
      </p:pic>
      <p:pic>
        <p:nvPicPr>
          <p:cNvPr id="48" name="japanese_alphabet_he">
            <a:hlinkClick r:id="" action="ppaction://media"/>
          </p:cNvPr>
          <p:cNvPicPr>
            <a:picLocks noChangeAspect="1"/>
          </p:cNvPicPr>
          <p:nvPr>
            <a:audioFile r:link="rId74"/>
            <p:extLst>
              <p:ext uri="{DAA4B4D4-6D71-4841-9C94-3DE7FCFB9230}">
                <p14:media xmlns:p14="http://schemas.microsoft.com/office/powerpoint/2010/main" r:embed="rId73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8624865" y="5496797"/>
            <a:ext cx="312265" cy="312265"/>
          </a:xfrm>
          <a:prstGeom prst="rect">
            <a:avLst/>
          </a:prstGeom>
        </p:spPr>
      </p:pic>
      <p:pic>
        <p:nvPicPr>
          <p:cNvPr id="49" name="japanese_alphabet_ho">
            <a:hlinkClick r:id="" action="ppaction://media"/>
          </p:cNvPr>
          <p:cNvPicPr>
            <a:picLocks noChangeAspect="1"/>
          </p:cNvPicPr>
          <p:nvPr>
            <a:audioFile r:link="rId76"/>
            <p:extLst>
              <p:ext uri="{DAA4B4D4-6D71-4841-9C94-3DE7FCFB9230}">
                <p14:media xmlns:p14="http://schemas.microsoft.com/office/powerpoint/2010/main" r:embed="rId75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8581965" y="6019273"/>
            <a:ext cx="312265" cy="312265"/>
          </a:xfrm>
          <a:prstGeom prst="rect">
            <a:avLst/>
          </a:prstGeom>
        </p:spPr>
      </p:pic>
      <p:pic>
        <p:nvPicPr>
          <p:cNvPr id="50" name="japanese_alphabet_ta">
            <a:hlinkClick r:id="" action="ppaction://media"/>
          </p:cNvPr>
          <p:cNvPicPr>
            <a:picLocks noChangeAspect="1"/>
          </p:cNvPicPr>
          <p:nvPr>
            <a:audioFile r:link="rId78"/>
            <p:extLst>
              <p:ext uri="{DAA4B4D4-6D71-4841-9C94-3DE7FCFB9230}">
                <p14:media xmlns:p14="http://schemas.microsoft.com/office/powerpoint/2010/main" r:embed="rId77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6159855" y="3728193"/>
            <a:ext cx="402314" cy="402314"/>
          </a:xfrm>
          <a:prstGeom prst="rect">
            <a:avLst/>
          </a:prstGeom>
        </p:spPr>
      </p:pic>
      <p:pic>
        <p:nvPicPr>
          <p:cNvPr id="51" name="japanese_alphabet_te">
            <a:hlinkClick r:id="" action="ppaction://media"/>
          </p:cNvPr>
          <p:cNvPicPr>
            <a:picLocks noChangeAspect="1"/>
          </p:cNvPicPr>
          <p:nvPr>
            <a:audioFile r:link="rId80"/>
            <p:extLst>
              <p:ext uri="{DAA4B4D4-6D71-4841-9C94-3DE7FCFB9230}">
                <p14:media xmlns:p14="http://schemas.microsoft.com/office/powerpoint/2010/main" r:embed="rId79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6058864" y="5442678"/>
            <a:ext cx="402314" cy="402314"/>
          </a:xfrm>
          <a:prstGeom prst="rect">
            <a:avLst/>
          </a:prstGeom>
        </p:spPr>
      </p:pic>
      <p:pic>
        <p:nvPicPr>
          <p:cNvPr id="52" name="japanese_alphabet_to">
            <a:hlinkClick r:id="" action="ppaction://media"/>
          </p:cNvPr>
          <p:cNvPicPr>
            <a:picLocks noChangeAspect="1"/>
          </p:cNvPicPr>
          <p:nvPr>
            <a:audioFile r:link="rId82"/>
            <p:extLst>
              <p:ext uri="{DAA4B4D4-6D71-4841-9C94-3DE7FCFB9230}">
                <p14:media xmlns:p14="http://schemas.microsoft.com/office/powerpoint/2010/main" r:embed="rId81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6081070" y="5960908"/>
            <a:ext cx="402314" cy="402314"/>
          </a:xfrm>
          <a:prstGeom prst="rect">
            <a:avLst/>
          </a:prstGeom>
        </p:spPr>
      </p:pic>
      <p:pic>
        <p:nvPicPr>
          <p:cNvPr id="53" name="japanese_alphabet_tsu">
            <a:hlinkClick r:id="" action="ppaction://media"/>
          </p:cNvPr>
          <p:cNvPicPr>
            <a:picLocks noChangeAspect="1"/>
          </p:cNvPicPr>
          <p:nvPr>
            <a:audioFile r:link="rId84"/>
            <p:extLst>
              <p:ext uri="{DAA4B4D4-6D71-4841-9C94-3DE7FCFB9230}">
                <p14:media xmlns:p14="http://schemas.microsoft.com/office/powerpoint/2010/main" r:embed="rId83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6107923" y="4877730"/>
            <a:ext cx="402314" cy="402314"/>
          </a:xfrm>
          <a:prstGeom prst="rect">
            <a:avLst/>
          </a:prstGeom>
        </p:spPr>
      </p:pic>
      <p:pic>
        <p:nvPicPr>
          <p:cNvPr id="54" name="chi">
            <a:hlinkClick r:id="" action="ppaction://media"/>
          </p:cNvPr>
          <p:cNvPicPr>
            <a:picLocks noChangeAspect="1"/>
          </p:cNvPicPr>
          <p:nvPr>
            <a:audioFile r:link="rId86"/>
            <p:extLst>
              <p:ext uri="{DAA4B4D4-6D71-4841-9C94-3DE7FCFB9230}">
                <p14:media xmlns:p14="http://schemas.microsoft.com/office/powerpoint/2010/main" r:embed="rId85"/>
              </p:ext>
            </p:extLst>
          </p:nvPr>
        </p:nvPicPr>
        <p:blipFill>
          <a:blip r:embed="rId88"/>
          <a:stretch>
            <a:fillRect/>
          </a:stretch>
        </p:blipFill>
        <p:spPr>
          <a:xfrm>
            <a:off x="6107923" y="4278483"/>
            <a:ext cx="402314" cy="4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9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9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9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9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5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78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0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52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49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44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57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49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46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96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86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73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04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78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86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966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91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" dur="1149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809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599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626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" dur="652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6" dur="626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" dur="704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" dur="57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576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60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1" dur="576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" fill="hold">
                      <p:stCondLst>
                        <p:cond delay="0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6" dur="52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1" dur="62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6" dur="50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1" dur="504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9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6" dur="624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97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8" fill="hold">
                      <p:stCondLst>
                        <p:cond delay="0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1" dur="835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audio>
              <p:cMediaNode vol="80000">
                <p:cTn id="2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2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2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2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100000">
                <p:cTn id="2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2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2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2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2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2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2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2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2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2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2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2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2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2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2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2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2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2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2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733" y="207736"/>
            <a:ext cx="5554211" cy="1244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XÚC ÂM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344" y="1308758"/>
            <a:ext cx="1110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つ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, 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つ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つ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câm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6055568" y="5820134"/>
            <a:ext cx="3842282" cy="648554"/>
          </a:xfrm>
          <a:prstGeom prst="wedgeRoundRectCallout">
            <a:avLst>
              <a:gd name="adj1" fmla="val -4111"/>
              <a:gd name="adj2" fmla="val -8136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âm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7120" y="4544312"/>
            <a:ext cx="1190455" cy="849938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04768" y="4544312"/>
            <a:ext cx="1190455" cy="84993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87120" y="3373997"/>
            <a:ext cx="1190455" cy="106944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64702" y="3357851"/>
            <a:ext cx="1352939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つ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04767" y="3357851"/>
            <a:ext cx="1190455" cy="1069449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て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1236697" y="5820134"/>
            <a:ext cx="3467085" cy="648554"/>
          </a:xfrm>
          <a:prstGeom prst="wedgeRoundRectCallout">
            <a:avLst>
              <a:gd name="adj1" fmla="val 6311"/>
              <a:gd name="adj2" fmla="val -82807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âm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164702" y="4544312"/>
            <a:ext cx="1352939" cy="849938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TSU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260335" y="4580275"/>
            <a:ext cx="1190455" cy="849938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186101" y="4596421"/>
            <a:ext cx="1190455" cy="84993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60335" y="3409960"/>
            <a:ext cx="1190455" cy="106944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37918" y="3393814"/>
            <a:ext cx="561054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っ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86100" y="3409960"/>
            <a:ext cx="1190455" cy="1069449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て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59199" y="3357851"/>
            <a:ext cx="45719" cy="313508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21298" y="122487"/>
            <a:ext cx="1800808" cy="7545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biến âm 3</a:t>
            </a:r>
          </a:p>
        </p:txBody>
      </p:sp>
    </p:spTree>
    <p:extLst>
      <p:ext uri="{BB962C8B-B14F-4D97-AF65-F5344CB8AC3E}">
        <p14:creationId xmlns:p14="http://schemas.microsoft.com/office/powerpoint/2010/main" val="243268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812" y="399838"/>
            <a:ext cx="1190455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3812" y="1469287"/>
            <a:ext cx="1190455" cy="849938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1755" y="1469287"/>
            <a:ext cx="507367" cy="849938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1755" y="399838"/>
            <a:ext cx="507367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っ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9584" y="396709"/>
            <a:ext cx="1190455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6835" y="1466158"/>
            <a:ext cx="1190455" cy="84993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39724" y="399838"/>
            <a:ext cx="1190455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39724" y="1469287"/>
            <a:ext cx="1190455" cy="849938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7667" y="1469287"/>
            <a:ext cx="507367" cy="849938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37667" y="399838"/>
            <a:ext cx="507367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っ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35496" y="396709"/>
            <a:ext cx="1594691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222747" y="1466158"/>
            <a:ext cx="1607440" cy="84993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KOU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3812" y="3740055"/>
            <a:ext cx="1190455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サ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3812" y="4809504"/>
            <a:ext cx="1190455" cy="849938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31755" y="4809504"/>
            <a:ext cx="507367" cy="849938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31755" y="3740055"/>
            <a:ext cx="507367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ッ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29584" y="3736926"/>
            <a:ext cx="1721925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カー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6835" y="4806375"/>
            <a:ext cx="1734674" cy="84993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</a:t>
            </a:r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ー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39724" y="3740055"/>
            <a:ext cx="1190455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39724" y="4809504"/>
            <a:ext cx="1190455" cy="849938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37667" y="4809504"/>
            <a:ext cx="507367" cy="849938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37667" y="3740055"/>
            <a:ext cx="507367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っ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235496" y="3736926"/>
            <a:ext cx="1721925" cy="106944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ぺた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22747" y="4806375"/>
            <a:ext cx="1734674" cy="84993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</p:spTree>
    <p:extLst>
      <p:ext uri="{BB962C8B-B14F-4D97-AF65-F5344CB8AC3E}">
        <p14:creationId xmlns:p14="http://schemas.microsoft.com/office/powerpoint/2010/main" val="42110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741" y="-88321"/>
            <a:ext cx="1067918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BIẾN ÂM 2 :XÚC ÂM – KHI XUẤT HIỆN CHỮ TSU NHỎ GIỮA HAI CHỮ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0832" y="617005"/>
            <a:ext cx="6400800" cy="86093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470472" y="782331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3" name="TextBox 12"/>
          <p:cNvSpPr txBox="1"/>
          <p:nvPr/>
        </p:nvSpPr>
        <p:spPr>
          <a:xfrm>
            <a:off x="3271705" y="764878"/>
            <a:ext cx="2226851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きと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72106" y="789394"/>
            <a:ext cx="2189526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き</a:t>
            </a:r>
            <a:r>
              <a:rPr lang="ja-JP" altLang="en-US" sz="2800" dirty="0">
                <a:solidFill>
                  <a:srgbClr val="FF0000"/>
                </a:solidFill>
              </a:rPr>
              <a:t>っ</a:t>
            </a:r>
            <a:r>
              <a:rPr lang="ja-JP" altLang="en-US" sz="2800" dirty="0"/>
              <a:t>と</a:t>
            </a:r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2298156" y="1625815"/>
            <a:ext cx="6400800" cy="86093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507796" y="1791141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7" name="TextBox 16"/>
          <p:cNvSpPr txBox="1"/>
          <p:nvPr/>
        </p:nvSpPr>
        <p:spPr>
          <a:xfrm>
            <a:off x="3309029" y="1773688"/>
            <a:ext cx="2226851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はせ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09430" y="1798204"/>
            <a:ext cx="2189526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は</a:t>
            </a:r>
            <a:r>
              <a:rPr lang="ja-JP" altLang="en-US" sz="2800" dirty="0">
                <a:solidFill>
                  <a:srgbClr val="FF0000"/>
                </a:solidFill>
              </a:rPr>
              <a:t>っ</a:t>
            </a:r>
            <a:r>
              <a:rPr lang="ja-JP" altLang="en-US" sz="2800" dirty="0"/>
              <a:t>せ</a:t>
            </a:r>
            <a:endParaRPr lang="en-US" sz="2800" dirty="0"/>
          </a:p>
        </p:txBody>
      </p:sp>
      <p:sp>
        <p:nvSpPr>
          <p:cNvPr id="23" name="Rounded Rectangle 22"/>
          <p:cNvSpPr/>
          <p:nvPr/>
        </p:nvSpPr>
        <p:spPr>
          <a:xfrm>
            <a:off x="2298156" y="2634625"/>
            <a:ext cx="6400800" cy="86093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5507796" y="2799951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5" name="TextBox 24"/>
          <p:cNvSpPr txBox="1"/>
          <p:nvPr/>
        </p:nvSpPr>
        <p:spPr>
          <a:xfrm>
            <a:off x="3309029" y="2782498"/>
            <a:ext cx="2226851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いか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6509430" y="2807014"/>
            <a:ext cx="2189526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い</a:t>
            </a:r>
            <a:r>
              <a:rPr lang="ja-JP" altLang="en-US" sz="2800" dirty="0">
                <a:solidFill>
                  <a:srgbClr val="FF0000"/>
                </a:solidFill>
              </a:rPr>
              <a:t>っ</a:t>
            </a:r>
            <a:r>
              <a:rPr lang="ja-JP" altLang="en-US" sz="2800" dirty="0"/>
              <a:t>か</a:t>
            </a:r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2335480" y="3643435"/>
            <a:ext cx="6400800" cy="86093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545120" y="3808761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3346353" y="3791308"/>
            <a:ext cx="2226851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せち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6546754" y="3815824"/>
            <a:ext cx="2189526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せ</a:t>
            </a:r>
            <a:r>
              <a:rPr lang="ja-JP" altLang="en-US" sz="2800" dirty="0">
                <a:solidFill>
                  <a:srgbClr val="FF0000"/>
                </a:solidFill>
              </a:rPr>
              <a:t>っ</a:t>
            </a:r>
            <a:r>
              <a:rPr lang="ja-JP" altLang="en-US" sz="2800" dirty="0"/>
              <a:t>ち</a:t>
            </a:r>
            <a:endParaRPr lang="en-US" sz="2800" dirty="0"/>
          </a:p>
        </p:txBody>
      </p:sp>
      <p:sp>
        <p:nvSpPr>
          <p:cNvPr id="39" name="Rounded Rectangle 38"/>
          <p:cNvSpPr/>
          <p:nvPr/>
        </p:nvSpPr>
        <p:spPr>
          <a:xfrm>
            <a:off x="2335480" y="4676761"/>
            <a:ext cx="6400800" cy="86093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5545120" y="4842087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41" name="TextBox 40"/>
          <p:cNvSpPr txBox="1"/>
          <p:nvPr/>
        </p:nvSpPr>
        <p:spPr>
          <a:xfrm>
            <a:off x="3346353" y="4824634"/>
            <a:ext cx="2226851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けし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6546754" y="4849150"/>
            <a:ext cx="2189526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け</a:t>
            </a:r>
            <a:r>
              <a:rPr lang="ja-JP" altLang="en-US" sz="2800" dirty="0">
                <a:solidFill>
                  <a:srgbClr val="FF0000"/>
                </a:solidFill>
              </a:rPr>
              <a:t>っ</a:t>
            </a:r>
            <a:r>
              <a:rPr lang="ja-JP" altLang="en-US" sz="2800" dirty="0"/>
              <a:t>し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2372804" y="5685571"/>
            <a:ext cx="6400800" cy="86093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5582444" y="5850897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45" name="TextBox 44"/>
          <p:cNvSpPr txBox="1"/>
          <p:nvPr/>
        </p:nvSpPr>
        <p:spPr>
          <a:xfrm>
            <a:off x="3383677" y="5833444"/>
            <a:ext cx="2226851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おと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6584078" y="5857960"/>
            <a:ext cx="2189526" cy="52322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お</a:t>
            </a:r>
            <a:r>
              <a:rPr lang="ja-JP" altLang="en-US" sz="2800" dirty="0">
                <a:solidFill>
                  <a:srgbClr val="FF0000"/>
                </a:solidFill>
              </a:rPr>
              <a:t>っ</a:t>
            </a:r>
            <a:r>
              <a:rPr lang="ja-JP" altLang="en-US" sz="2800" dirty="0"/>
              <a:t>と</a:t>
            </a:r>
            <a:endParaRPr lang="en-US" sz="2800" dirty="0"/>
          </a:p>
        </p:txBody>
      </p:sp>
      <p:sp>
        <p:nvSpPr>
          <p:cNvPr id="47" name="Rectangle 46"/>
          <p:cNvSpPr/>
          <p:nvPr/>
        </p:nvSpPr>
        <p:spPr>
          <a:xfrm>
            <a:off x="5385732" y="789394"/>
            <a:ext cx="45719" cy="4987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385732" y="1790269"/>
            <a:ext cx="45719" cy="4987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70472" y="2810848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07796" y="3819658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51" name="Rectangle 50"/>
          <p:cNvSpPr/>
          <p:nvPr/>
        </p:nvSpPr>
        <p:spPr>
          <a:xfrm>
            <a:off x="5385732" y="2817911"/>
            <a:ext cx="45719" cy="4987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85732" y="3818786"/>
            <a:ext cx="45719" cy="4987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438420" y="1111199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kito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6822338" y="1158725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kitto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3465028" y="2145254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hase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6848946" y="2192780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hasse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3465028" y="3129548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ika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848946" y="3177074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ikka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3508414" y="4140489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sechi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6892332" y="4188015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secchi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3543411" y="5167242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keshi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6927329" y="5214768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kesshi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3553241" y="6174341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oto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6937159" y="6221867"/>
            <a:ext cx="68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otto</a:t>
            </a:r>
            <a:endParaRPr lang="en-US" sz="1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5457173" y="4835024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494497" y="5843834"/>
            <a:ext cx="7538" cy="530283"/>
          </a:xfrm>
          <a:prstGeom prst="lin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67" name="Rectangle 66"/>
          <p:cNvSpPr/>
          <p:nvPr/>
        </p:nvSpPr>
        <p:spPr>
          <a:xfrm>
            <a:off x="5372433" y="4842087"/>
            <a:ext cx="45719" cy="4987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372433" y="5842962"/>
            <a:ext cx="45719" cy="4987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kit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614721" y="789394"/>
            <a:ext cx="609600" cy="609600"/>
          </a:xfrm>
          <a:prstGeom prst="rect">
            <a:avLst/>
          </a:prstGeom>
        </p:spPr>
      </p:pic>
      <p:pic>
        <p:nvPicPr>
          <p:cNvPr id="70" name="kitt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779677" y="795163"/>
            <a:ext cx="609600" cy="609600"/>
          </a:xfrm>
          <a:prstGeom prst="rect">
            <a:avLst/>
          </a:prstGeom>
        </p:spPr>
      </p:pic>
      <p:pic>
        <p:nvPicPr>
          <p:cNvPr id="71" name="sech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579121" y="3815824"/>
            <a:ext cx="609600" cy="609600"/>
          </a:xfrm>
          <a:prstGeom prst="rect">
            <a:avLst/>
          </a:prstGeom>
        </p:spPr>
      </p:pic>
      <p:pic>
        <p:nvPicPr>
          <p:cNvPr id="72" name="secchi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878715" y="3838666"/>
            <a:ext cx="609600" cy="609600"/>
          </a:xfrm>
          <a:prstGeom prst="rect">
            <a:avLst/>
          </a:prstGeom>
        </p:spPr>
      </p:pic>
      <p:pic>
        <p:nvPicPr>
          <p:cNvPr id="74" name="hase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576792" y="1773688"/>
            <a:ext cx="609600" cy="609600"/>
          </a:xfrm>
          <a:prstGeom prst="rect">
            <a:avLst/>
          </a:prstGeom>
        </p:spPr>
      </p:pic>
      <p:pic>
        <p:nvPicPr>
          <p:cNvPr id="75" name="hasse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848666" y="1773688"/>
            <a:ext cx="609600" cy="609600"/>
          </a:xfrm>
          <a:prstGeom prst="rect">
            <a:avLst/>
          </a:prstGeom>
        </p:spPr>
      </p:pic>
      <p:pic>
        <p:nvPicPr>
          <p:cNvPr id="76" name="ikka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872144" y="2838514"/>
            <a:ext cx="609600" cy="609600"/>
          </a:xfrm>
          <a:prstGeom prst="rect">
            <a:avLst/>
          </a:prstGeom>
        </p:spPr>
      </p:pic>
      <p:pic>
        <p:nvPicPr>
          <p:cNvPr id="77" name="ika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517214" y="2760294"/>
            <a:ext cx="609600" cy="609600"/>
          </a:xfrm>
          <a:prstGeom prst="rect">
            <a:avLst/>
          </a:prstGeom>
        </p:spPr>
      </p:pic>
      <p:pic>
        <p:nvPicPr>
          <p:cNvPr id="78" name="kesshi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895777" y="4870222"/>
            <a:ext cx="609600" cy="609600"/>
          </a:xfrm>
          <a:prstGeom prst="rect">
            <a:avLst/>
          </a:prstGeom>
        </p:spPr>
      </p:pic>
      <p:pic>
        <p:nvPicPr>
          <p:cNvPr id="80" name="keshi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579065" y="4795365"/>
            <a:ext cx="609600" cy="609600"/>
          </a:xfrm>
          <a:prstGeom prst="rect">
            <a:avLst/>
          </a:prstGeom>
        </p:spPr>
      </p:pic>
      <p:pic>
        <p:nvPicPr>
          <p:cNvPr id="81" name="otto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984087" y="5857960"/>
            <a:ext cx="609600" cy="609600"/>
          </a:xfrm>
          <a:prstGeom prst="rect">
            <a:avLst/>
          </a:prstGeom>
        </p:spPr>
      </p:pic>
      <p:pic>
        <p:nvPicPr>
          <p:cNvPr id="82" name="oto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571607" y="58112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3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97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62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62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84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142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8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18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906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619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142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619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868</Words>
  <Application>Microsoft Office PowerPoint</Application>
  <PresentationFormat>Widescreen</PresentationFormat>
  <Paragraphs>260</Paragraphs>
  <Slides>15</Slides>
  <Notes>0</Notes>
  <HiddenSlides>0</HiddenSlides>
  <MMClips>116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Kozuka Mincho Pr6N EL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 Inspiron</cp:lastModifiedBy>
  <cp:revision>28</cp:revision>
  <dcterms:created xsi:type="dcterms:W3CDTF">2022-09-13T03:36:08Z</dcterms:created>
  <dcterms:modified xsi:type="dcterms:W3CDTF">2022-09-13T23:56:45Z</dcterms:modified>
</cp:coreProperties>
</file>